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arget="ppt/presentation.xml" Type="http://schemas.openxmlformats.org/officeDocument/2006/relationships/officeDocument"/></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aveSubsetFonts="1" strictFirstAndLastChars="0">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x="12192000" cy="6858000"/>
  <p:notesSz cx="6858000" cy="9144000"/>
  <p:defaultText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C5D6A3D-0DC9-4280-88B1-0A0B9BBA27D5}">
  <a:tblStyle styleId="{CC5D6A3D-0DC9-4280-88B1-0A0B9BBA27D5}"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type="none" w="sm"/>
              <a:tailEnd len="sm" type="none" w="sm"/>
            </a:ln>
          </a:left>
          <a:right>
            <a:ln cap="flat" cmpd="sng" w="12700">
              <a:solidFill>
                <a:schemeClr val="lt1"/>
              </a:solidFill>
              <a:prstDash val="solid"/>
              <a:round/>
              <a:headEnd len="sm" type="none" w="sm"/>
              <a:tailEnd len="sm" type="none" w="sm"/>
            </a:ln>
          </a:right>
          <a:top>
            <a:ln cap="flat" cmpd="sng" w="12700">
              <a:solidFill>
                <a:schemeClr val="lt1"/>
              </a:solidFill>
              <a:prstDash val="solid"/>
              <a:round/>
              <a:headEnd len="sm" type="none" w="sm"/>
              <a:tailEnd len="sm" type="none" w="sm"/>
            </a:ln>
          </a:top>
          <a:bottom>
            <a:ln cap="flat" cmpd="sng" w="12700">
              <a:solidFill>
                <a:schemeClr val="lt1"/>
              </a:solidFill>
              <a:prstDash val="solid"/>
              <a:round/>
              <a:headEnd len="sm" type="none" w="sm"/>
              <a:tailEnd len="sm" type="none" w="sm"/>
            </a:ln>
          </a:bottom>
          <a:insideH>
            <a:ln cap="flat" cmpd="sng" w="12700">
              <a:solidFill>
                <a:schemeClr val="lt1"/>
              </a:solidFill>
              <a:prstDash val="solid"/>
              <a:round/>
              <a:headEnd len="sm" type="none" w="sm"/>
              <a:tailEnd len="sm" type="none" w="sm"/>
            </a:ln>
          </a:insideH>
          <a:insideV>
            <a:ln cap="flat" cmpd="sng" w="12700">
              <a:solidFill>
                <a:schemeClr val="lt1"/>
              </a:solidFill>
              <a:prstDash val="solid"/>
              <a:round/>
              <a:headEnd len="sm" type="none" w="sm"/>
              <a:tailEnd len="sm" type="none" w="sm"/>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type="none" w="sm"/>
              <a:tailEnd len="sm" type="none" w="sm"/>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type="none" w="sm"/>
              <a:tailEnd len="sm" type="none" w="sm"/>
            </a:ln>
          </a:bottom>
        </a:tcBdr>
        <a:fill>
          <a:solidFill>
            <a:schemeClr val="accent1"/>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arget="slides/slide6.xml" Type="http://schemas.openxmlformats.org/officeDocument/2006/relationships/slide"/><Relationship Id="rId10" Target="slides/slide5.xml" Type="http://schemas.openxmlformats.org/officeDocument/2006/relationships/slide"/><Relationship Id="rId9" Target="slides/slide4.xml" Type="http://schemas.openxmlformats.org/officeDocument/2006/relationships/slide"/><Relationship Id="rId8" Target="slides/slide3.xml" Type="http://schemas.openxmlformats.org/officeDocument/2006/relationships/slide"/><Relationship Id="rId7" Target="slides/slide2.xml" Type="http://schemas.openxmlformats.org/officeDocument/2006/relationships/slide"/><Relationship Id="rId6" Target="slides/slide1.xml" Type="http://schemas.openxmlformats.org/officeDocument/2006/relationships/slide"/><Relationship Id="rId5" Target="notesMasters/notesMaster1.xml" Type="http://schemas.openxmlformats.org/officeDocument/2006/relationships/notesMaster"/><Relationship Id="rId4" Target="slideMasters/slideMaster1.xml" Type="http://schemas.openxmlformats.org/officeDocument/2006/relationships/slideMaster"/><Relationship Id="rId3" Target="tableStyles.xml" Type="http://schemas.openxmlformats.org/officeDocument/2006/relationships/tableStyles"/><Relationship Id="rId2" Target="presProps.xml" Type="http://schemas.openxmlformats.org/officeDocument/2006/relationships/presProps"/><Relationship Id="rId1" Target="theme/theme1.xml" Type="http://schemas.openxmlformats.org/officeDocument/2006/relationships/theme"/></Relationships>
</file>

<file path=ppt/notesMasters/_rels/notesMaster1.xml.rels><?xml version="1.0" encoding="UTF-8" standalone="yes"?><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
        <p:nvSpPr>
          <p:cNvPr id="4" name="Google Shape;4;n"/>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lvl1pPr algn="l" indent="-298450" lvl="0" marL="4572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1pPr>
            <a:lvl2pPr algn="l" indent="-298450" lvl="1" marL="9144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2pPr>
            <a:lvl3pPr algn="l" indent="-298450" lvl="2" marL="13716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3pPr>
            <a:lvl4pPr algn="l" indent="-298450" lvl="3" marL="18288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4pPr>
            <a:lvl5pPr algn="l" indent="-298450" lvl="4" marL="22860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5pPr>
            <a:lvl6pPr algn="l" indent="-298450" lvl="5" marL="27432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6pPr>
            <a:lvl7pPr algn="l" indent="-298450" lvl="6" marL="32004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7pPr>
            <a:lvl8pPr algn="l" indent="-298450" lvl="7" marL="36576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8pPr>
            <a:lvl9pPr algn="l" indent="-298450" lvl="8" marL="41148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folHlink="folHlink" hlink="hlink" tx1="dk1" tx2="lt2"/>
  <p:notes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arget="../notesMasters/notesMaster1.xml" Type="http://schemas.openxmlformats.org/officeDocument/2006/relationships/notesMaster"/></Relationships>
</file>

<file path=ppt/notesSlides/_rels/notesSlide2.xml.rels><?xml version="1.0" encoding="UTF-8" standalone="yes"?><Relationships xmlns="http://schemas.openxmlformats.org/package/2006/relationships"><Relationship Id="rId1" Target="../notesMasters/notesMaster1.xml" Type="http://schemas.openxmlformats.org/officeDocument/2006/relationships/notesMaster"/></Relationships>
</file>

<file path=ppt/notesSlides/_rels/notesSlide3.xml.rels><?xml version="1.0" encoding="UTF-8" standalone="yes"?><Relationships xmlns="http://schemas.openxmlformats.org/package/2006/relationships"><Relationship Id="rId1" Target="../notesMasters/notesMaster1.xml" Type="http://schemas.openxmlformats.org/officeDocument/2006/relationships/notesMaster"/></Relationships>
</file>

<file path=ppt/notesSlides/_rels/notesSlide4.xml.rels><?xml version="1.0" encoding="UTF-8" standalone="yes"?><Relationships xmlns="http://schemas.openxmlformats.org/package/2006/relationships"><Relationship Id="rId1" Target="../notesMasters/notesMaster1.xml" Type="http://schemas.openxmlformats.org/officeDocument/2006/relationships/notesMaster"/></Relationships>
</file>

<file path=ppt/notesSlides/_rels/notesSlide5.xml.rels><?xml version="1.0" encoding="UTF-8" standalone="yes"?><Relationships xmlns="http://schemas.openxmlformats.org/package/2006/relationships"><Relationship Id="rId1" Target="../notesMasters/notesMaster1.xml" Type="http://schemas.openxmlformats.org/officeDocument/2006/relationships/notesMaster"/></Relationships>
</file>

<file path=ppt/notesSlides/_rels/notesSlide6.xml.rels><?xml version="1.0" encoding="UTF-8" standalone="yes"?><Relationships xmlns="http://schemas.openxmlformats.org/package/2006/relationships"><Relationship Id="rId1"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p>
            <a:pPr algn="l" indent="0" lvl="0" marL="0" rtl="0">
              <a:lnSpc>
                <a:spcPct val="100000"/>
              </a:lnSpc>
              <a:spcBef>
                <a:spcPts val="0"/>
              </a:spcBef>
              <a:spcAft>
                <a:spcPts val="0"/>
              </a:spcAft>
              <a:buSzPts val="1100"/>
              <a:buNone/>
            </a:pPr>
            <a:r>
              <a:t/>
            </a:r>
            <a:endParaRPr/>
          </a:p>
        </p:txBody>
      </p:sp>
      <p:sp>
        <p:nvSpPr>
          <p:cNvPr id="82" name="Google Shape;8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p>
            <a:pPr algn="l" indent="0" lvl="0" marL="0" rtl="0">
              <a:lnSpc>
                <a:spcPct val="100000"/>
              </a:lnSpc>
              <a:spcBef>
                <a:spcPts val="0"/>
              </a:spcBef>
              <a:spcAft>
                <a:spcPts val="0"/>
              </a:spcAft>
              <a:buSzPts val="1100"/>
              <a:buNone/>
            </a:pPr>
            <a:r>
              <a:t/>
            </a:r>
            <a:endParaRPr/>
          </a:p>
        </p:txBody>
      </p:sp>
      <p:sp>
        <p:nvSpPr>
          <p:cNvPr id="95" name="Google Shape;95;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p>
            <a:pPr algn="l" indent="0" lvl="0" marL="0" rtl="0">
              <a:lnSpc>
                <a:spcPct val="100000"/>
              </a:lnSpc>
              <a:spcBef>
                <a:spcPts val="0"/>
              </a:spcBef>
              <a:spcAft>
                <a:spcPts val="0"/>
              </a:spcAft>
              <a:buSzPts val="1100"/>
              <a:buNone/>
            </a:pPr>
            <a:r>
              <a:t/>
            </a:r>
            <a:endParaRPr/>
          </a:p>
        </p:txBody>
      </p:sp>
      <p:sp>
        <p:nvSpPr>
          <p:cNvPr id="118" name="Google Shape;11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5:notes"/>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p>
            <a:pPr algn="l" indent="0" lvl="0" marL="0" rtl="0">
              <a:lnSpc>
                <a:spcPct val="100000"/>
              </a:lnSpc>
              <a:spcBef>
                <a:spcPts val="0"/>
              </a:spcBef>
              <a:spcAft>
                <a:spcPts val="0"/>
              </a:spcAft>
              <a:buSzPts val="1100"/>
              <a:buNone/>
            </a:pPr>
            <a:r>
              <a:t/>
            </a:r>
            <a:endParaRPr/>
          </a:p>
        </p:txBody>
      </p:sp>
      <p:sp>
        <p:nvSpPr>
          <p:cNvPr id="130" name="Google Shape;13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6:notes"/>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p>
            <a:pPr algn="l" indent="0" lvl="0" marL="0" rtl="0">
              <a:lnSpc>
                <a:spcPct val="100000"/>
              </a:lnSpc>
              <a:spcBef>
                <a:spcPts val="0"/>
              </a:spcBef>
              <a:spcAft>
                <a:spcPts val="0"/>
              </a:spcAft>
              <a:buSzPts val="1100"/>
              <a:buNone/>
            </a:pPr>
            <a:r>
              <a:t/>
            </a:r>
            <a:endParaRPr/>
          </a:p>
        </p:txBody>
      </p:sp>
      <p:sp>
        <p:nvSpPr>
          <p:cNvPr id="141" name="Google Shape;141;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p>
            <a:pPr algn="l" indent="0" lvl="0" marL="0" rtl="0">
              <a:lnSpc>
                <a:spcPct val="100000"/>
              </a:lnSpc>
              <a:spcBef>
                <a:spcPts val="0"/>
              </a:spcBef>
              <a:spcAft>
                <a:spcPts val="0"/>
              </a:spcAft>
              <a:buSzPts val="1100"/>
              <a:buNone/>
            </a:pPr>
            <a:r>
              <a:t/>
            </a:r>
            <a:endParaRPr/>
          </a:p>
        </p:txBody>
      </p:sp>
      <p:sp>
        <p:nvSpPr>
          <p:cNvPr id="106" name="Google Shape;106;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Tree>
  </p:cSld>
  <p:clrMapOvr>
    <a:masterClrMapping/>
  </p:clrMapOvr>
</p:notes>
</file>

<file path=ppt/slideLayouts/_rels/slideLayout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b" anchorCtr="0" bIns="45700" lIns="91425" numCol="1" rIns="91425" spcFirstLastPara="1" tIns="45700" wrap="square">
            <a:normAutofit/>
          </a:bodyPr>
          <a:lstStyle>
            <a:lvl1pPr algn="ctr" lvl="0">
              <a:lnSpc>
                <a:spcPct val="90000"/>
              </a:lnSpc>
              <a:spcBef>
                <a:spcPts val="0"/>
              </a:spcBef>
              <a:spcAft>
                <a:spcPts val="0"/>
              </a:spcAft>
              <a:buClr>
                <a:schemeClr val="dk1"/>
              </a:buClr>
              <a:buSzPts val="6000"/>
              <a:buFont typeface="Calibri"/>
              <a:buNone/>
              <a:defRPr sz="6000"/>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t" anchorCtr="0" bIns="45700" lIns="91425" numCol="1" rIns="91425" spcFirstLastPara="1" tIns="45700" wrap="square">
            <a:normAutofit/>
          </a:bodyPr>
          <a:lstStyle>
            <a:lvl1pPr algn="ctr" lvl="0">
              <a:lnSpc>
                <a:spcPct val="90000"/>
              </a:lnSpc>
              <a:spcBef>
                <a:spcPts val="1000"/>
              </a:spcBef>
              <a:spcAft>
                <a:spcPts val="0"/>
              </a:spcAft>
              <a:buClr>
                <a:schemeClr val="dk1"/>
              </a:buClr>
              <a:buSzPts val="2400"/>
              <a:buNone/>
              <a:defRPr sz="2400"/>
            </a:lvl1pPr>
            <a:lvl2pPr algn="ctr" lvl="1">
              <a:lnSpc>
                <a:spcPct val="90000"/>
              </a:lnSpc>
              <a:spcBef>
                <a:spcPts val="500"/>
              </a:spcBef>
              <a:spcAft>
                <a:spcPts val="0"/>
              </a:spcAft>
              <a:buClr>
                <a:schemeClr val="dk1"/>
              </a:buClr>
              <a:buSzPts val="2000"/>
              <a:buNone/>
              <a:defRPr sz="2000"/>
            </a:lvl2pPr>
            <a:lvl3pPr algn="ctr" lvl="2">
              <a:lnSpc>
                <a:spcPct val="90000"/>
              </a:lnSpc>
              <a:spcBef>
                <a:spcPts val="500"/>
              </a:spcBef>
              <a:spcAft>
                <a:spcPts val="0"/>
              </a:spcAft>
              <a:buClr>
                <a:schemeClr val="dk1"/>
              </a:buClr>
              <a:buSzPts val="1800"/>
              <a:buNone/>
              <a:defRPr sz="1800"/>
            </a:lvl3pPr>
            <a:lvl4pPr algn="ctr" lvl="3">
              <a:lnSpc>
                <a:spcPct val="90000"/>
              </a:lnSpc>
              <a:spcBef>
                <a:spcPts val="500"/>
              </a:spcBef>
              <a:spcAft>
                <a:spcPts val="0"/>
              </a:spcAft>
              <a:buClr>
                <a:schemeClr val="dk1"/>
              </a:buClr>
              <a:buSzPts val="1600"/>
              <a:buNone/>
              <a:defRPr sz="1600"/>
            </a:lvl4pPr>
            <a:lvl5pPr algn="ctr" lvl="4">
              <a:lnSpc>
                <a:spcPct val="90000"/>
              </a:lnSpc>
              <a:spcBef>
                <a:spcPts val="500"/>
              </a:spcBef>
              <a:spcAft>
                <a:spcPts val="0"/>
              </a:spcAft>
              <a:buClr>
                <a:schemeClr val="dk1"/>
              </a:buClr>
              <a:buSzPts val="1600"/>
              <a:buNone/>
              <a:defRPr sz="1600"/>
            </a:lvl5pPr>
            <a:lvl6pPr algn="ctr" lvl="5">
              <a:lnSpc>
                <a:spcPct val="90000"/>
              </a:lnSpc>
              <a:spcBef>
                <a:spcPts val="500"/>
              </a:spcBef>
              <a:spcAft>
                <a:spcPts val="0"/>
              </a:spcAft>
              <a:buClr>
                <a:schemeClr val="dk1"/>
              </a:buClr>
              <a:buSzPts val="1600"/>
              <a:buNone/>
              <a:defRPr sz="1600"/>
            </a:lvl6pPr>
            <a:lvl7pPr algn="ctr" lvl="6">
              <a:lnSpc>
                <a:spcPct val="90000"/>
              </a:lnSpc>
              <a:spcBef>
                <a:spcPts val="500"/>
              </a:spcBef>
              <a:spcAft>
                <a:spcPts val="0"/>
              </a:spcAft>
              <a:buClr>
                <a:schemeClr val="dk1"/>
              </a:buClr>
              <a:buSzPts val="1600"/>
              <a:buNone/>
              <a:defRPr sz="1600"/>
            </a:lvl7pPr>
            <a:lvl8pPr algn="ctr" lvl="7">
              <a:lnSpc>
                <a:spcPct val="90000"/>
              </a:lnSpc>
              <a:spcBef>
                <a:spcPts val="500"/>
              </a:spcBef>
              <a:spcAft>
                <a:spcPts val="0"/>
              </a:spcAft>
              <a:buClr>
                <a:schemeClr val="dk1"/>
              </a:buClr>
              <a:buSzPts val="1600"/>
              <a:buNone/>
              <a:defRPr sz="1600"/>
            </a:lvl8pPr>
            <a:lvl9pPr algn="ctr" lvl="8">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 anchorCtr="0" bIns="45700" lIns="91425" numCol="1" rIns="91425" spcFirstLastPara="1" tIns="45700" wrap="square">
            <a:normAutofit/>
          </a:bodyPr>
          <a:lstStyle>
            <a:lvl1pPr algn="l" lvl="0">
              <a:lnSpc>
                <a:spcPct val="90000"/>
              </a:lnSpc>
              <a:spcBef>
                <a:spcPts val="0"/>
              </a:spcBef>
              <a:spcAft>
                <a:spcPts val="0"/>
              </a:spcAft>
              <a:buClr>
                <a:schemeClr val="dk1"/>
              </a:buClr>
              <a:buSzPts val="18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t" anchorCtr="0" bIns="45700" lIns="91425" numCol="1" rIns="91425" spcFirstLastPara="1" tIns="45700" wrap="square">
            <a:normAutofit/>
          </a:bodyPr>
          <a:lstStyle>
            <a:lvl1pPr algn="l" indent="-342900" lvl="0" marL="457200">
              <a:lnSpc>
                <a:spcPct val="90000"/>
              </a:lnSpc>
              <a:spcBef>
                <a:spcPts val="1000"/>
              </a:spcBef>
              <a:spcAft>
                <a:spcPts val="0"/>
              </a:spcAft>
              <a:buClr>
                <a:schemeClr val="dk1"/>
              </a:buClr>
              <a:buSzPts val="1800"/>
              <a:buChar char="•"/>
              <a:defRPr/>
            </a:lvl1pPr>
            <a:lvl2pPr algn="l" indent="-342900" lvl="1" marL="914400">
              <a:lnSpc>
                <a:spcPct val="90000"/>
              </a:lnSpc>
              <a:spcBef>
                <a:spcPts val="500"/>
              </a:spcBef>
              <a:spcAft>
                <a:spcPts val="0"/>
              </a:spcAft>
              <a:buClr>
                <a:schemeClr val="dk1"/>
              </a:buClr>
              <a:buSzPts val="1800"/>
              <a:buChar char="•"/>
              <a:defRPr/>
            </a:lvl2pPr>
            <a:lvl3pPr algn="l" indent="-342900" lvl="2" marL="1371600">
              <a:lnSpc>
                <a:spcPct val="90000"/>
              </a:lnSpc>
              <a:spcBef>
                <a:spcPts val="500"/>
              </a:spcBef>
              <a:spcAft>
                <a:spcPts val="0"/>
              </a:spcAft>
              <a:buClr>
                <a:schemeClr val="dk1"/>
              </a:buClr>
              <a:buSzPts val="1800"/>
              <a:buChar char="•"/>
              <a:defRPr/>
            </a:lvl3pPr>
            <a:lvl4pPr algn="l" indent="-342900" lvl="3" marL="1828800">
              <a:lnSpc>
                <a:spcPct val="90000"/>
              </a:lnSpc>
              <a:spcBef>
                <a:spcPts val="500"/>
              </a:spcBef>
              <a:spcAft>
                <a:spcPts val="0"/>
              </a:spcAft>
              <a:buClr>
                <a:schemeClr val="dk1"/>
              </a:buClr>
              <a:buSzPts val="1800"/>
              <a:buChar char="•"/>
              <a:defRPr/>
            </a:lvl4pPr>
            <a:lvl5pPr algn="l" indent="-342900" lvl="4" marL="2286000">
              <a:lnSpc>
                <a:spcPct val="90000"/>
              </a:lnSpc>
              <a:spcBef>
                <a:spcPts val="500"/>
              </a:spcBef>
              <a:spcAft>
                <a:spcPts val="0"/>
              </a:spcAft>
              <a:buClr>
                <a:schemeClr val="dk1"/>
              </a:buClr>
              <a:buSzPts val="1800"/>
              <a:buChar char="•"/>
              <a:defRPr/>
            </a:lvl5pPr>
            <a:lvl6pPr algn="l" indent="-342900" lvl="5" marL="2743200">
              <a:lnSpc>
                <a:spcPct val="90000"/>
              </a:lnSpc>
              <a:spcBef>
                <a:spcPts val="500"/>
              </a:spcBef>
              <a:spcAft>
                <a:spcPts val="0"/>
              </a:spcAft>
              <a:buClr>
                <a:schemeClr val="dk1"/>
              </a:buClr>
              <a:buSzPts val="1800"/>
              <a:buChar char="•"/>
              <a:defRPr/>
            </a:lvl6pPr>
            <a:lvl7pPr algn="l" indent="-342900" lvl="6" marL="3200400">
              <a:lnSpc>
                <a:spcPct val="90000"/>
              </a:lnSpc>
              <a:spcBef>
                <a:spcPts val="500"/>
              </a:spcBef>
              <a:spcAft>
                <a:spcPts val="0"/>
              </a:spcAft>
              <a:buClr>
                <a:schemeClr val="dk1"/>
              </a:buClr>
              <a:buSzPts val="1800"/>
              <a:buChar char="•"/>
              <a:defRPr/>
            </a:lvl7pPr>
            <a:lvl8pPr algn="l" indent="-342900" lvl="7" marL="3657600">
              <a:lnSpc>
                <a:spcPct val="90000"/>
              </a:lnSpc>
              <a:spcBef>
                <a:spcPts val="500"/>
              </a:spcBef>
              <a:spcAft>
                <a:spcPts val="0"/>
              </a:spcAft>
              <a:buClr>
                <a:schemeClr val="dk1"/>
              </a:buClr>
              <a:buSzPts val="1800"/>
              <a:buChar char="•"/>
              <a:defRPr/>
            </a:lvl8pPr>
            <a:lvl9pPr algn="l" indent="-342900" lvl="8" marL="4114800">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 anchorCtr="0" bIns="45700" lIns="91425" numCol="1" rIns="91425" spcFirstLastPara="1" tIns="45700" wrap="square">
            <a:normAutofit/>
          </a:bodyPr>
          <a:lstStyle>
            <a:lvl1pPr algn="l" lvl="0">
              <a:lnSpc>
                <a:spcPct val="90000"/>
              </a:lnSpc>
              <a:spcBef>
                <a:spcPts val="0"/>
              </a:spcBef>
              <a:spcAft>
                <a:spcPts val="0"/>
              </a:spcAft>
              <a:buClr>
                <a:schemeClr val="dk1"/>
              </a:buClr>
              <a:buSzPts val="18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t" anchorCtr="0" bIns="45700" lIns="91425" numCol="1" rIns="91425" spcFirstLastPara="1" tIns="45700" wrap="square">
            <a:normAutofit/>
          </a:bodyPr>
          <a:lstStyle>
            <a:lvl1pPr algn="l" indent="-342900" lvl="0" marL="457200">
              <a:lnSpc>
                <a:spcPct val="90000"/>
              </a:lnSpc>
              <a:spcBef>
                <a:spcPts val="1000"/>
              </a:spcBef>
              <a:spcAft>
                <a:spcPts val="0"/>
              </a:spcAft>
              <a:buClr>
                <a:schemeClr val="dk1"/>
              </a:buClr>
              <a:buSzPts val="1800"/>
              <a:buChar char="•"/>
              <a:defRPr/>
            </a:lvl1pPr>
            <a:lvl2pPr algn="l" indent="-342900" lvl="1" marL="914400">
              <a:lnSpc>
                <a:spcPct val="90000"/>
              </a:lnSpc>
              <a:spcBef>
                <a:spcPts val="500"/>
              </a:spcBef>
              <a:spcAft>
                <a:spcPts val="0"/>
              </a:spcAft>
              <a:buClr>
                <a:schemeClr val="dk1"/>
              </a:buClr>
              <a:buSzPts val="1800"/>
              <a:buChar char="•"/>
              <a:defRPr/>
            </a:lvl2pPr>
            <a:lvl3pPr algn="l" indent="-342900" lvl="2" marL="1371600">
              <a:lnSpc>
                <a:spcPct val="90000"/>
              </a:lnSpc>
              <a:spcBef>
                <a:spcPts val="500"/>
              </a:spcBef>
              <a:spcAft>
                <a:spcPts val="0"/>
              </a:spcAft>
              <a:buClr>
                <a:schemeClr val="dk1"/>
              </a:buClr>
              <a:buSzPts val="1800"/>
              <a:buChar char="•"/>
              <a:defRPr/>
            </a:lvl3pPr>
            <a:lvl4pPr algn="l" indent="-342900" lvl="3" marL="1828800">
              <a:lnSpc>
                <a:spcPct val="90000"/>
              </a:lnSpc>
              <a:spcBef>
                <a:spcPts val="500"/>
              </a:spcBef>
              <a:spcAft>
                <a:spcPts val="0"/>
              </a:spcAft>
              <a:buClr>
                <a:schemeClr val="dk1"/>
              </a:buClr>
              <a:buSzPts val="1800"/>
              <a:buChar char="•"/>
              <a:defRPr/>
            </a:lvl4pPr>
            <a:lvl5pPr algn="l" indent="-342900" lvl="4" marL="2286000">
              <a:lnSpc>
                <a:spcPct val="90000"/>
              </a:lnSpc>
              <a:spcBef>
                <a:spcPts val="500"/>
              </a:spcBef>
              <a:spcAft>
                <a:spcPts val="0"/>
              </a:spcAft>
              <a:buClr>
                <a:schemeClr val="dk1"/>
              </a:buClr>
              <a:buSzPts val="1800"/>
              <a:buChar char="•"/>
              <a:defRPr/>
            </a:lvl5pPr>
            <a:lvl6pPr algn="l" indent="-342900" lvl="5" marL="2743200">
              <a:lnSpc>
                <a:spcPct val="90000"/>
              </a:lnSpc>
              <a:spcBef>
                <a:spcPts val="500"/>
              </a:spcBef>
              <a:spcAft>
                <a:spcPts val="0"/>
              </a:spcAft>
              <a:buClr>
                <a:schemeClr val="dk1"/>
              </a:buClr>
              <a:buSzPts val="1800"/>
              <a:buChar char="•"/>
              <a:defRPr/>
            </a:lvl6pPr>
            <a:lvl7pPr algn="l" indent="-342900" lvl="6" marL="3200400">
              <a:lnSpc>
                <a:spcPct val="90000"/>
              </a:lnSpc>
              <a:spcBef>
                <a:spcPts val="500"/>
              </a:spcBef>
              <a:spcAft>
                <a:spcPts val="0"/>
              </a:spcAft>
              <a:buClr>
                <a:schemeClr val="dk1"/>
              </a:buClr>
              <a:buSzPts val="1800"/>
              <a:buChar char="•"/>
              <a:defRPr/>
            </a:lvl7pPr>
            <a:lvl8pPr algn="l" indent="-342900" lvl="7" marL="3657600">
              <a:lnSpc>
                <a:spcPct val="90000"/>
              </a:lnSpc>
              <a:spcBef>
                <a:spcPts val="500"/>
              </a:spcBef>
              <a:spcAft>
                <a:spcPts val="0"/>
              </a:spcAft>
              <a:buClr>
                <a:schemeClr val="dk1"/>
              </a:buClr>
              <a:buSzPts val="1800"/>
              <a:buChar char="•"/>
              <a:defRPr/>
            </a:lvl8pPr>
            <a:lvl9pPr algn="l" indent="-342900" lvl="8" marL="4114800">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 anchorCtr="0" bIns="45700" lIns="91425" numCol="1" rIns="91425" spcFirstLastPara="1" tIns="45700" wrap="square">
            <a:normAutofit/>
          </a:bodyPr>
          <a:lstStyle>
            <a:lvl1pPr algn="l" lvl="0">
              <a:lnSpc>
                <a:spcPct val="90000"/>
              </a:lnSpc>
              <a:spcBef>
                <a:spcPts val="0"/>
              </a:spcBef>
              <a:spcAft>
                <a:spcPts val="0"/>
              </a:spcAft>
              <a:buClr>
                <a:schemeClr val="dk1"/>
              </a:buClr>
              <a:buSzPts val="18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t" anchorCtr="0" bIns="45700" lIns="91425" numCol="1" rIns="91425" spcFirstLastPara="1" tIns="45700" wrap="square">
            <a:normAutofit/>
          </a:bodyPr>
          <a:lstStyle>
            <a:lvl1pPr algn="l" indent="-342900" lvl="0" marL="457200">
              <a:lnSpc>
                <a:spcPct val="90000"/>
              </a:lnSpc>
              <a:spcBef>
                <a:spcPts val="1000"/>
              </a:spcBef>
              <a:spcAft>
                <a:spcPts val="0"/>
              </a:spcAft>
              <a:buClr>
                <a:schemeClr val="dk1"/>
              </a:buClr>
              <a:buSzPts val="1800"/>
              <a:buChar char="•"/>
              <a:defRPr/>
            </a:lvl1pPr>
            <a:lvl2pPr algn="l" indent="-342900" lvl="1" marL="914400">
              <a:lnSpc>
                <a:spcPct val="90000"/>
              </a:lnSpc>
              <a:spcBef>
                <a:spcPts val="500"/>
              </a:spcBef>
              <a:spcAft>
                <a:spcPts val="0"/>
              </a:spcAft>
              <a:buClr>
                <a:schemeClr val="dk1"/>
              </a:buClr>
              <a:buSzPts val="1800"/>
              <a:buChar char="•"/>
              <a:defRPr/>
            </a:lvl2pPr>
            <a:lvl3pPr algn="l" indent="-342900" lvl="2" marL="1371600">
              <a:lnSpc>
                <a:spcPct val="90000"/>
              </a:lnSpc>
              <a:spcBef>
                <a:spcPts val="500"/>
              </a:spcBef>
              <a:spcAft>
                <a:spcPts val="0"/>
              </a:spcAft>
              <a:buClr>
                <a:schemeClr val="dk1"/>
              </a:buClr>
              <a:buSzPts val="1800"/>
              <a:buChar char="•"/>
              <a:defRPr/>
            </a:lvl3pPr>
            <a:lvl4pPr algn="l" indent="-342900" lvl="3" marL="1828800">
              <a:lnSpc>
                <a:spcPct val="90000"/>
              </a:lnSpc>
              <a:spcBef>
                <a:spcPts val="500"/>
              </a:spcBef>
              <a:spcAft>
                <a:spcPts val="0"/>
              </a:spcAft>
              <a:buClr>
                <a:schemeClr val="dk1"/>
              </a:buClr>
              <a:buSzPts val="1800"/>
              <a:buChar char="•"/>
              <a:defRPr/>
            </a:lvl4pPr>
            <a:lvl5pPr algn="l" indent="-342900" lvl="4" marL="2286000">
              <a:lnSpc>
                <a:spcPct val="90000"/>
              </a:lnSpc>
              <a:spcBef>
                <a:spcPts val="500"/>
              </a:spcBef>
              <a:spcAft>
                <a:spcPts val="0"/>
              </a:spcAft>
              <a:buClr>
                <a:schemeClr val="dk1"/>
              </a:buClr>
              <a:buSzPts val="1800"/>
              <a:buChar char="•"/>
              <a:defRPr/>
            </a:lvl5pPr>
            <a:lvl6pPr algn="l" indent="-342900" lvl="5" marL="2743200">
              <a:lnSpc>
                <a:spcPct val="90000"/>
              </a:lnSpc>
              <a:spcBef>
                <a:spcPts val="500"/>
              </a:spcBef>
              <a:spcAft>
                <a:spcPts val="0"/>
              </a:spcAft>
              <a:buClr>
                <a:schemeClr val="dk1"/>
              </a:buClr>
              <a:buSzPts val="1800"/>
              <a:buChar char="•"/>
              <a:defRPr/>
            </a:lvl6pPr>
            <a:lvl7pPr algn="l" indent="-342900" lvl="6" marL="3200400">
              <a:lnSpc>
                <a:spcPct val="90000"/>
              </a:lnSpc>
              <a:spcBef>
                <a:spcPts val="500"/>
              </a:spcBef>
              <a:spcAft>
                <a:spcPts val="0"/>
              </a:spcAft>
              <a:buClr>
                <a:schemeClr val="dk1"/>
              </a:buClr>
              <a:buSzPts val="1800"/>
              <a:buChar char="•"/>
              <a:defRPr/>
            </a:lvl7pPr>
            <a:lvl8pPr algn="l" indent="-342900" lvl="7" marL="3657600">
              <a:lnSpc>
                <a:spcPct val="90000"/>
              </a:lnSpc>
              <a:spcBef>
                <a:spcPts val="500"/>
              </a:spcBef>
              <a:spcAft>
                <a:spcPts val="0"/>
              </a:spcAft>
              <a:buClr>
                <a:schemeClr val="dk1"/>
              </a:buClr>
              <a:buSzPts val="1800"/>
              <a:buChar char="•"/>
              <a:defRPr/>
            </a:lvl8pPr>
            <a:lvl9pPr algn="l" indent="-342900" lvl="8" marL="4114800">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b" anchorCtr="0" bIns="45700" lIns="91425" numCol="1" rIns="91425" spcFirstLastPara="1" tIns="45700" wrap="square">
            <a:normAutofit/>
          </a:bodyPr>
          <a:lstStyle>
            <a:lvl1pPr algn="l" lvl="0">
              <a:lnSpc>
                <a:spcPct val="90000"/>
              </a:lnSpc>
              <a:spcBef>
                <a:spcPts val="0"/>
              </a:spcBef>
              <a:spcAft>
                <a:spcPts val="0"/>
              </a:spcAft>
              <a:buClr>
                <a:schemeClr val="dk1"/>
              </a:buClr>
              <a:buSzPts val="6000"/>
              <a:buFont typeface="Calibri"/>
              <a:buNone/>
              <a:defRPr sz="6000"/>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t" anchorCtr="0" bIns="45700" lIns="91425" numCol="1" rIns="91425" spcFirstLastPara="1" tIns="45700" wrap="square">
            <a:normAutofit/>
          </a:bodyPr>
          <a:lstStyle>
            <a:lvl1pPr algn="l" indent="-228600" lvl="0" marL="457200">
              <a:lnSpc>
                <a:spcPct val="90000"/>
              </a:lnSpc>
              <a:spcBef>
                <a:spcPts val="1000"/>
              </a:spcBef>
              <a:spcAft>
                <a:spcPts val="0"/>
              </a:spcAft>
              <a:buClr>
                <a:srgbClr val="888888"/>
              </a:buClr>
              <a:buSzPts val="2400"/>
              <a:buNone/>
              <a:defRPr sz="2400">
                <a:solidFill>
                  <a:srgbClr val="888888"/>
                </a:solidFill>
              </a:defRPr>
            </a:lvl1pPr>
            <a:lvl2pPr algn="l" indent="-228600" lvl="1" marL="914400">
              <a:lnSpc>
                <a:spcPct val="90000"/>
              </a:lnSpc>
              <a:spcBef>
                <a:spcPts val="500"/>
              </a:spcBef>
              <a:spcAft>
                <a:spcPts val="0"/>
              </a:spcAft>
              <a:buClr>
                <a:srgbClr val="888888"/>
              </a:buClr>
              <a:buSzPts val="2000"/>
              <a:buNone/>
              <a:defRPr sz="2000">
                <a:solidFill>
                  <a:srgbClr val="888888"/>
                </a:solidFill>
              </a:defRPr>
            </a:lvl2pPr>
            <a:lvl3pPr algn="l" indent="-228600" lvl="2" marL="1371600">
              <a:lnSpc>
                <a:spcPct val="90000"/>
              </a:lnSpc>
              <a:spcBef>
                <a:spcPts val="500"/>
              </a:spcBef>
              <a:spcAft>
                <a:spcPts val="0"/>
              </a:spcAft>
              <a:buClr>
                <a:srgbClr val="888888"/>
              </a:buClr>
              <a:buSzPts val="1800"/>
              <a:buNone/>
              <a:defRPr sz="1800">
                <a:solidFill>
                  <a:srgbClr val="888888"/>
                </a:solidFill>
              </a:defRPr>
            </a:lvl3pPr>
            <a:lvl4pPr algn="l" indent="-228600" lvl="3" marL="1828800">
              <a:lnSpc>
                <a:spcPct val="90000"/>
              </a:lnSpc>
              <a:spcBef>
                <a:spcPts val="500"/>
              </a:spcBef>
              <a:spcAft>
                <a:spcPts val="0"/>
              </a:spcAft>
              <a:buClr>
                <a:srgbClr val="888888"/>
              </a:buClr>
              <a:buSzPts val="1600"/>
              <a:buNone/>
              <a:defRPr sz="1600">
                <a:solidFill>
                  <a:srgbClr val="888888"/>
                </a:solidFill>
              </a:defRPr>
            </a:lvl4pPr>
            <a:lvl5pPr algn="l" indent="-228600" lvl="4" marL="2286000">
              <a:lnSpc>
                <a:spcPct val="90000"/>
              </a:lnSpc>
              <a:spcBef>
                <a:spcPts val="500"/>
              </a:spcBef>
              <a:spcAft>
                <a:spcPts val="0"/>
              </a:spcAft>
              <a:buClr>
                <a:srgbClr val="888888"/>
              </a:buClr>
              <a:buSzPts val="1600"/>
              <a:buNone/>
              <a:defRPr sz="1600">
                <a:solidFill>
                  <a:srgbClr val="888888"/>
                </a:solidFill>
              </a:defRPr>
            </a:lvl5pPr>
            <a:lvl6pPr algn="l" indent="-228600" lvl="5" marL="2743200">
              <a:lnSpc>
                <a:spcPct val="90000"/>
              </a:lnSpc>
              <a:spcBef>
                <a:spcPts val="500"/>
              </a:spcBef>
              <a:spcAft>
                <a:spcPts val="0"/>
              </a:spcAft>
              <a:buClr>
                <a:srgbClr val="888888"/>
              </a:buClr>
              <a:buSzPts val="1600"/>
              <a:buNone/>
              <a:defRPr sz="1600">
                <a:solidFill>
                  <a:srgbClr val="888888"/>
                </a:solidFill>
              </a:defRPr>
            </a:lvl6pPr>
            <a:lvl7pPr algn="l" indent="-228600" lvl="6" marL="3200400">
              <a:lnSpc>
                <a:spcPct val="90000"/>
              </a:lnSpc>
              <a:spcBef>
                <a:spcPts val="500"/>
              </a:spcBef>
              <a:spcAft>
                <a:spcPts val="0"/>
              </a:spcAft>
              <a:buClr>
                <a:srgbClr val="888888"/>
              </a:buClr>
              <a:buSzPts val="1600"/>
              <a:buNone/>
              <a:defRPr sz="1600">
                <a:solidFill>
                  <a:srgbClr val="888888"/>
                </a:solidFill>
              </a:defRPr>
            </a:lvl7pPr>
            <a:lvl8pPr algn="l" indent="-228600" lvl="7" marL="3657600">
              <a:lnSpc>
                <a:spcPct val="90000"/>
              </a:lnSpc>
              <a:spcBef>
                <a:spcPts val="500"/>
              </a:spcBef>
              <a:spcAft>
                <a:spcPts val="0"/>
              </a:spcAft>
              <a:buClr>
                <a:srgbClr val="888888"/>
              </a:buClr>
              <a:buSzPts val="1600"/>
              <a:buNone/>
              <a:defRPr sz="1600">
                <a:solidFill>
                  <a:srgbClr val="888888"/>
                </a:solidFill>
              </a:defRPr>
            </a:lvl8pPr>
            <a:lvl9pPr algn="l" indent="-228600" lvl="8" marL="4114800">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 anchorCtr="0" bIns="45700" lIns="91425" numCol="1" rIns="91425" spcFirstLastPara="1" tIns="45700" wrap="square">
            <a:normAutofit/>
          </a:bodyPr>
          <a:lstStyle>
            <a:lvl1pPr algn="l" lvl="0">
              <a:lnSpc>
                <a:spcPct val="90000"/>
              </a:lnSpc>
              <a:spcBef>
                <a:spcPts val="0"/>
              </a:spcBef>
              <a:spcAft>
                <a:spcPts val="0"/>
              </a:spcAft>
              <a:buClr>
                <a:schemeClr val="dk1"/>
              </a:buClr>
              <a:buSzPts val="18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t" anchorCtr="0" bIns="45700" lIns="91425" numCol="1" rIns="91425" spcFirstLastPara="1" tIns="45700" wrap="square">
            <a:normAutofit/>
          </a:bodyPr>
          <a:lstStyle>
            <a:lvl1pPr algn="l" indent="-342900" lvl="0" marL="457200">
              <a:lnSpc>
                <a:spcPct val="90000"/>
              </a:lnSpc>
              <a:spcBef>
                <a:spcPts val="1000"/>
              </a:spcBef>
              <a:spcAft>
                <a:spcPts val="0"/>
              </a:spcAft>
              <a:buClr>
                <a:schemeClr val="dk1"/>
              </a:buClr>
              <a:buSzPts val="1800"/>
              <a:buChar char="•"/>
              <a:defRPr/>
            </a:lvl1pPr>
            <a:lvl2pPr algn="l" indent="-342900" lvl="1" marL="914400">
              <a:lnSpc>
                <a:spcPct val="90000"/>
              </a:lnSpc>
              <a:spcBef>
                <a:spcPts val="500"/>
              </a:spcBef>
              <a:spcAft>
                <a:spcPts val="0"/>
              </a:spcAft>
              <a:buClr>
                <a:schemeClr val="dk1"/>
              </a:buClr>
              <a:buSzPts val="1800"/>
              <a:buChar char="•"/>
              <a:defRPr/>
            </a:lvl2pPr>
            <a:lvl3pPr algn="l" indent="-342900" lvl="2" marL="1371600">
              <a:lnSpc>
                <a:spcPct val="90000"/>
              </a:lnSpc>
              <a:spcBef>
                <a:spcPts val="500"/>
              </a:spcBef>
              <a:spcAft>
                <a:spcPts val="0"/>
              </a:spcAft>
              <a:buClr>
                <a:schemeClr val="dk1"/>
              </a:buClr>
              <a:buSzPts val="1800"/>
              <a:buChar char="•"/>
              <a:defRPr/>
            </a:lvl3pPr>
            <a:lvl4pPr algn="l" indent="-342900" lvl="3" marL="1828800">
              <a:lnSpc>
                <a:spcPct val="90000"/>
              </a:lnSpc>
              <a:spcBef>
                <a:spcPts val="500"/>
              </a:spcBef>
              <a:spcAft>
                <a:spcPts val="0"/>
              </a:spcAft>
              <a:buClr>
                <a:schemeClr val="dk1"/>
              </a:buClr>
              <a:buSzPts val="1800"/>
              <a:buChar char="•"/>
              <a:defRPr/>
            </a:lvl4pPr>
            <a:lvl5pPr algn="l" indent="-342900" lvl="4" marL="2286000">
              <a:lnSpc>
                <a:spcPct val="90000"/>
              </a:lnSpc>
              <a:spcBef>
                <a:spcPts val="500"/>
              </a:spcBef>
              <a:spcAft>
                <a:spcPts val="0"/>
              </a:spcAft>
              <a:buClr>
                <a:schemeClr val="dk1"/>
              </a:buClr>
              <a:buSzPts val="1800"/>
              <a:buChar char="•"/>
              <a:defRPr/>
            </a:lvl5pPr>
            <a:lvl6pPr algn="l" indent="-342900" lvl="5" marL="2743200">
              <a:lnSpc>
                <a:spcPct val="90000"/>
              </a:lnSpc>
              <a:spcBef>
                <a:spcPts val="500"/>
              </a:spcBef>
              <a:spcAft>
                <a:spcPts val="0"/>
              </a:spcAft>
              <a:buClr>
                <a:schemeClr val="dk1"/>
              </a:buClr>
              <a:buSzPts val="1800"/>
              <a:buChar char="•"/>
              <a:defRPr/>
            </a:lvl6pPr>
            <a:lvl7pPr algn="l" indent="-342900" lvl="6" marL="3200400">
              <a:lnSpc>
                <a:spcPct val="90000"/>
              </a:lnSpc>
              <a:spcBef>
                <a:spcPts val="500"/>
              </a:spcBef>
              <a:spcAft>
                <a:spcPts val="0"/>
              </a:spcAft>
              <a:buClr>
                <a:schemeClr val="dk1"/>
              </a:buClr>
              <a:buSzPts val="1800"/>
              <a:buChar char="•"/>
              <a:defRPr/>
            </a:lvl7pPr>
            <a:lvl8pPr algn="l" indent="-342900" lvl="7" marL="3657600">
              <a:lnSpc>
                <a:spcPct val="90000"/>
              </a:lnSpc>
              <a:spcBef>
                <a:spcPts val="500"/>
              </a:spcBef>
              <a:spcAft>
                <a:spcPts val="0"/>
              </a:spcAft>
              <a:buClr>
                <a:schemeClr val="dk1"/>
              </a:buClr>
              <a:buSzPts val="1800"/>
              <a:buChar char="•"/>
              <a:defRPr/>
            </a:lvl8pPr>
            <a:lvl9pPr algn="l" indent="-342900" lvl="8" marL="4114800">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t" anchorCtr="0" bIns="45700" lIns="91425" numCol="1" rIns="91425" spcFirstLastPara="1" tIns="45700" wrap="square">
            <a:normAutofit/>
          </a:bodyPr>
          <a:lstStyle>
            <a:lvl1pPr algn="l" indent="-342900" lvl="0" marL="457200">
              <a:lnSpc>
                <a:spcPct val="90000"/>
              </a:lnSpc>
              <a:spcBef>
                <a:spcPts val="1000"/>
              </a:spcBef>
              <a:spcAft>
                <a:spcPts val="0"/>
              </a:spcAft>
              <a:buClr>
                <a:schemeClr val="dk1"/>
              </a:buClr>
              <a:buSzPts val="1800"/>
              <a:buChar char="•"/>
              <a:defRPr/>
            </a:lvl1pPr>
            <a:lvl2pPr algn="l" indent="-342900" lvl="1" marL="914400">
              <a:lnSpc>
                <a:spcPct val="90000"/>
              </a:lnSpc>
              <a:spcBef>
                <a:spcPts val="500"/>
              </a:spcBef>
              <a:spcAft>
                <a:spcPts val="0"/>
              </a:spcAft>
              <a:buClr>
                <a:schemeClr val="dk1"/>
              </a:buClr>
              <a:buSzPts val="1800"/>
              <a:buChar char="•"/>
              <a:defRPr/>
            </a:lvl2pPr>
            <a:lvl3pPr algn="l" indent="-342900" lvl="2" marL="1371600">
              <a:lnSpc>
                <a:spcPct val="90000"/>
              </a:lnSpc>
              <a:spcBef>
                <a:spcPts val="500"/>
              </a:spcBef>
              <a:spcAft>
                <a:spcPts val="0"/>
              </a:spcAft>
              <a:buClr>
                <a:schemeClr val="dk1"/>
              </a:buClr>
              <a:buSzPts val="1800"/>
              <a:buChar char="•"/>
              <a:defRPr/>
            </a:lvl3pPr>
            <a:lvl4pPr algn="l" indent="-342900" lvl="3" marL="1828800">
              <a:lnSpc>
                <a:spcPct val="90000"/>
              </a:lnSpc>
              <a:spcBef>
                <a:spcPts val="500"/>
              </a:spcBef>
              <a:spcAft>
                <a:spcPts val="0"/>
              </a:spcAft>
              <a:buClr>
                <a:schemeClr val="dk1"/>
              </a:buClr>
              <a:buSzPts val="1800"/>
              <a:buChar char="•"/>
              <a:defRPr/>
            </a:lvl4pPr>
            <a:lvl5pPr algn="l" indent="-342900" lvl="4" marL="2286000">
              <a:lnSpc>
                <a:spcPct val="90000"/>
              </a:lnSpc>
              <a:spcBef>
                <a:spcPts val="500"/>
              </a:spcBef>
              <a:spcAft>
                <a:spcPts val="0"/>
              </a:spcAft>
              <a:buClr>
                <a:schemeClr val="dk1"/>
              </a:buClr>
              <a:buSzPts val="1800"/>
              <a:buChar char="•"/>
              <a:defRPr/>
            </a:lvl5pPr>
            <a:lvl6pPr algn="l" indent="-342900" lvl="5" marL="2743200">
              <a:lnSpc>
                <a:spcPct val="90000"/>
              </a:lnSpc>
              <a:spcBef>
                <a:spcPts val="500"/>
              </a:spcBef>
              <a:spcAft>
                <a:spcPts val="0"/>
              </a:spcAft>
              <a:buClr>
                <a:schemeClr val="dk1"/>
              </a:buClr>
              <a:buSzPts val="1800"/>
              <a:buChar char="•"/>
              <a:defRPr/>
            </a:lvl6pPr>
            <a:lvl7pPr algn="l" indent="-342900" lvl="6" marL="3200400">
              <a:lnSpc>
                <a:spcPct val="90000"/>
              </a:lnSpc>
              <a:spcBef>
                <a:spcPts val="500"/>
              </a:spcBef>
              <a:spcAft>
                <a:spcPts val="0"/>
              </a:spcAft>
              <a:buClr>
                <a:schemeClr val="dk1"/>
              </a:buClr>
              <a:buSzPts val="1800"/>
              <a:buChar char="•"/>
              <a:defRPr/>
            </a:lvl7pPr>
            <a:lvl8pPr algn="l" indent="-342900" lvl="7" marL="3657600">
              <a:lnSpc>
                <a:spcPct val="90000"/>
              </a:lnSpc>
              <a:spcBef>
                <a:spcPts val="500"/>
              </a:spcBef>
              <a:spcAft>
                <a:spcPts val="0"/>
              </a:spcAft>
              <a:buClr>
                <a:schemeClr val="dk1"/>
              </a:buClr>
              <a:buSzPts val="1800"/>
              <a:buChar char="•"/>
              <a:defRPr/>
            </a:lvl8pPr>
            <a:lvl9pPr algn="l" indent="-342900" lvl="8" marL="4114800">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 anchorCtr="0" bIns="45700" lIns="91425" numCol="1" rIns="91425" spcFirstLastPara="1" tIns="45700" wrap="square">
            <a:normAutofit/>
          </a:bodyPr>
          <a:lstStyle>
            <a:lvl1pPr algn="l" lvl="0">
              <a:lnSpc>
                <a:spcPct val="90000"/>
              </a:lnSpc>
              <a:spcBef>
                <a:spcPts val="0"/>
              </a:spcBef>
              <a:spcAft>
                <a:spcPts val="0"/>
              </a:spcAft>
              <a:buClr>
                <a:schemeClr val="dk1"/>
              </a:buClr>
              <a:buSzPts val="18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b" anchorCtr="0" bIns="45700" lIns="91425" numCol="1" rIns="91425" spcFirstLastPara="1" tIns="45700" wrap="square">
            <a:normAutofit/>
          </a:bodyPr>
          <a:lstStyle>
            <a:lvl1pPr algn="l" indent="-228600" lvl="0" marL="457200">
              <a:lnSpc>
                <a:spcPct val="90000"/>
              </a:lnSpc>
              <a:spcBef>
                <a:spcPts val="1000"/>
              </a:spcBef>
              <a:spcAft>
                <a:spcPts val="0"/>
              </a:spcAft>
              <a:buClr>
                <a:schemeClr val="dk1"/>
              </a:buClr>
              <a:buSzPts val="2400"/>
              <a:buNone/>
              <a:defRPr b="1" sz="2400"/>
            </a:lvl1pPr>
            <a:lvl2pPr algn="l" indent="-228600" lvl="1" marL="914400">
              <a:lnSpc>
                <a:spcPct val="90000"/>
              </a:lnSpc>
              <a:spcBef>
                <a:spcPts val="500"/>
              </a:spcBef>
              <a:spcAft>
                <a:spcPts val="0"/>
              </a:spcAft>
              <a:buClr>
                <a:schemeClr val="dk1"/>
              </a:buClr>
              <a:buSzPts val="2000"/>
              <a:buNone/>
              <a:defRPr b="1" sz="2000"/>
            </a:lvl2pPr>
            <a:lvl3pPr algn="l" indent="-228600" lvl="2" marL="1371600">
              <a:lnSpc>
                <a:spcPct val="90000"/>
              </a:lnSpc>
              <a:spcBef>
                <a:spcPts val="500"/>
              </a:spcBef>
              <a:spcAft>
                <a:spcPts val="0"/>
              </a:spcAft>
              <a:buClr>
                <a:schemeClr val="dk1"/>
              </a:buClr>
              <a:buSzPts val="1800"/>
              <a:buNone/>
              <a:defRPr b="1" sz="1800"/>
            </a:lvl3pPr>
            <a:lvl4pPr algn="l" indent="-228600" lvl="3" marL="1828800">
              <a:lnSpc>
                <a:spcPct val="90000"/>
              </a:lnSpc>
              <a:spcBef>
                <a:spcPts val="500"/>
              </a:spcBef>
              <a:spcAft>
                <a:spcPts val="0"/>
              </a:spcAft>
              <a:buClr>
                <a:schemeClr val="dk1"/>
              </a:buClr>
              <a:buSzPts val="1600"/>
              <a:buNone/>
              <a:defRPr b="1" sz="1600"/>
            </a:lvl4pPr>
            <a:lvl5pPr algn="l" indent="-228600" lvl="4" marL="2286000">
              <a:lnSpc>
                <a:spcPct val="90000"/>
              </a:lnSpc>
              <a:spcBef>
                <a:spcPts val="500"/>
              </a:spcBef>
              <a:spcAft>
                <a:spcPts val="0"/>
              </a:spcAft>
              <a:buClr>
                <a:schemeClr val="dk1"/>
              </a:buClr>
              <a:buSzPts val="1600"/>
              <a:buNone/>
              <a:defRPr b="1" sz="1600"/>
            </a:lvl5pPr>
            <a:lvl6pPr algn="l" indent="-228600" lvl="5" marL="2743200">
              <a:lnSpc>
                <a:spcPct val="90000"/>
              </a:lnSpc>
              <a:spcBef>
                <a:spcPts val="500"/>
              </a:spcBef>
              <a:spcAft>
                <a:spcPts val="0"/>
              </a:spcAft>
              <a:buClr>
                <a:schemeClr val="dk1"/>
              </a:buClr>
              <a:buSzPts val="1600"/>
              <a:buNone/>
              <a:defRPr b="1" sz="1600"/>
            </a:lvl6pPr>
            <a:lvl7pPr algn="l" indent="-228600" lvl="6" marL="3200400">
              <a:lnSpc>
                <a:spcPct val="90000"/>
              </a:lnSpc>
              <a:spcBef>
                <a:spcPts val="500"/>
              </a:spcBef>
              <a:spcAft>
                <a:spcPts val="0"/>
              </a:spcAft>
              <a:buClr>
                <a:schemeClr val="dk1"/>
              </a:buClr>
              <a:buSzPts val="1600"/>
              <a:buNone/>
              <a:defRPr b="1" sz="1600"/>
            </a:lvl7pPr>
            <a:lvl8pPr algn="l" indent="-228600" lvl="7" marL="3657600">
              <a:lnSpc>
                <a:spcPct val="90000"/>
              </a:lnSpc>
              <a:spcBef>
                <a:spcPts val="500"/>
              </a:spcBef>
              <a:spcAft>
                <a:spcPts val="0"/>
              </a:spcAft>
              <a:buClr>
                <a:schemeClr val="dk1"/>
              </a:buClr>
              <a:buSzPts val="1600"/>
              <a:buNone/>
              <a:defRPr b="1" sz="1600"/>
            </a:lvl8pPr>
            <a:lvl9pPr algn="l" indent="-228600" lvl="8" marL="4114800">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t" anchorCtr="0" bIns="45700" lIns="91425" numCol="1" rIns="91425" spcFirstLastPara="1" tIns="45700" wrap="square">
            <a:normAutofit/>
          </a:bodyPr>
          <a:lstStyle>
            <a:lvl1pPr algn="l" indent="-342900" lvl="0" marL="457200">
              <a:lnSpc>
                <a:spcPct val="90000"/>
              </a:lnSpc>
              <a:spcBef>
                <a:spcPts val="1000"/>
              </a:spcBef>
              <a:spcAft>
                <a:spcPts val="0"/>
              </a:spcAft>
              <a:buClr>
                <a:schemeClr val="dk1"/>
              </a:buClr>
              <a:buSzPts val="1800"/>
              <a:buChar char="•"/>
              <a:defRPr/>
            </a:lvl1pPr>
            <a:lvl2pPr algn="l" indent="-342900" lvl="1" marL="914400">
              <a:lnSpc>
                <a:spcPct val="90000"/>
              </a:lnSpc>
              <a:spcBef>
                <a:spcPts val="500"/>
              </a:spcBef>
              <a:spcAft>
                <a:spcPts val="0"/>
              </a:spcAft>
              <a:buClr>
                <a:schemeClr val="dk1"/>
              </a:buClr>
              <a:buSzPts val="1800"/>
              <a:buChar char="•"/>
              <a:defRPr/>
            </a:lvl2pPr>
            <a:lvl3pPr algn="l" indent="-342900" lvl="2" marL="1371600">
              <a:lnSpc>
                <a:spcPct val="90000"/>
              </a:lnSpc>
              <a:spcBef>
                <a:spcPts val="500"/>
              </a:spcBef>
              <a:spcAft>
                <a:spcPts val="0"/>
              </a:spcAft>
              <a:buClr>
                <a:schemeClr val="dk1"/>
              </a:buClr>
              <a:buSzPts val="1800"/>
              <a:buChar char="•"/>
              <a:defRPr/>
            </a:lvl3pPr>
            <a:lvl4pPr algn="l" indent="-342900" lvl="3" marL="1828800">
              <a:lnSpc>
                <a:spcPct val="90000"/>
              </a:lnSpc>
              <a:spcBef>
                <a:spcPts val="500"/>
              </a:spcBef>
              <a:spcAft>
                <a:spcPts val="0"/>
              </a:spcAft>
              <a:buClr>
                <a:schemeClr val="dk1"/>
              </a:buClr>
              <a:buSzPts val="1800"/>
              <a:buChar char="•"/>
              <a:defRPr/>
            </a:lvl4pPr>
            <a:lvl5pPr algn="l" indent="-342900" lvl="4" marL="2286000">
              <a:lnSpc>
                <a:spcPct val="90000"/>
              </a:lnSpc>
              <a:spcBef>
                <a:spcPts val="500"/>
              </a:spcBef>
              <a:spcAft>
                <a:spcPts val="0"/>
              </a:spcAft>
              <a:buClr>
                <a:schemeClr val="dk1"/>
              </a:buClr>
              <a:buSzPts val="1800"/>
              <a:buChar char="•"/>
              <a:defRPr/>
            </a:lvl5pPr>
            <a:lvl6pPr algn="l" indent="-342900" lvl="5" marL="2743200">
              <a:lnSpc>
                <a:spcPct val="90000"/>
              </a:lnSpc>
              <a:spcBef>
                <a:spcPts val="500"/>
              </a:spcBef>
              <a:spcAft>
                <a:spcPts val="0"/>
              </a:spcAft>
              <a:buClr>
                <a:schemeClr val="dk1"/>
              </a:buClr>
              <a:buSzPts val="1800"/>
              <a:buChar char="•"/>
              <a:defRPr/>
            </a:lvl6pPr>
            <a:lvl7pPr algn="l" indent="-342900" lvl="6" marL="3200400">
              <a:lnSpc>
                <a:spcPct val="90000"/>
              </a:lnSpc>
              <a:spcBef>
                <a:spcPts val="500"/>
              </a:spcBef>
              <a:spcAft>
                <a:spcPts val="0"/>
              </a:spcAft>
              <a:buClr>
                <a:schemeClr val="dk1"/>
              </a:buClr>
              <a:buSzPts val="1800"/>
              <a:buChar char="•"/>
              <a:defRPr/>
            </a:lvl7pPr>
            <a:lvl8pPr algn="l" indent="-342900" lvl="7" marL="3657600">
              <a:lnSpc>
                <a:spcPct val="90000"/>
              </a:lnSpc>
              <a:spcBef>
                <a:spcPts val="500"/>
              </a:spcBef>
              <a:spcAft>
                <a:spcPts val="0"/>
              </a:spcAft>
              <a:buClr>
                <a:schemeClr val="dk1"/>
              </a:buClr>
              <a:buSzPts val="1800"/>
              <a:buChar char="•"/>
              <a:defRPr/>
            </a:lvl8pPr>
            <a:lvl9pPr algn="l" indent="-342900" lvl="8" marL="4114800">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b" anchorCtr="0" bIns="45700" lIns="91425" numCol="1" rIns="91425" spcFirstLastPara="1" tIns="45700" wrap="square">
            <a:normAutofit/>
          </a:bodyPr>
          <a:lstStyle>
            <a:lvl1pPr algn="l" indent="-228600" lvl="0" marL="457200">
              <a:lnSpc>
                <a:spcPct val="90000"/>
              </a:lnSpc>
              <a:spcBef>
                <a:spcPts val="1000"/>
              </a:spcBef>
              <a:spcAft>
                <a:spcPts val="0"/>
              </a:spcAft>
              <a:buClr>
                <a:schemeClr val="dk1"/>
              </a:buClr>
              <a:buSzPts val="2400"/>
              <a:buNone/>
              <a:defRPr b="1" sz="2400"/>
            </a:lvl1pPr>
            <a:lvl2pPr algn="l" indent="-228600" lvl="1" marL="914400">
              <a:lnSpc>
                <a:spcPct val="90000"/>
              </a:lnSpc>
              <a:spcBef>
                <a:spcPts val="500"/>
              </a:spcBef>
              <a:spcAft>
                <a:spcPts val="0"/>
              </a:spcAft>
              <a:buClr>
                <a:schemeClr val="dk1"/>
              </a:buClr>
              <a:buSzPts val="2000"/>
              <a:buNone/>
              <a:defRPr b="1" sz="2000"/>
            </a:lvl2pPr>
            <a:lvl3pPr algn="l" indent="-228600" lvl="2" marL="1371600">
              <a:lnSpc>
                <a:spcPct val="90000"/>
              </a:lnSpc>
              <a:spcBef>
                <a:spcPts val="500"/>
              </a:spcBef>
              <a:spcAft>
                <a:spcPts val="0"/>
              </a:spcAft>
              <a:buClr>
                <a:schemeClr val="dk1"/>
              </a:buClr>
              <a:buSzPts val="1800"/>
              <a:buNone/>
              <a:defRPr b="1" sz="1800"/>
            </a:lvl3pPr>
            <a:lvl4pPr algn="l" indent="-228600" lvl="3" marL="1828800">
              <a:lnSpc>
                <a:spcPct val="90000"/>
              </a:lnSpc>
              <a:spcBef>
                <a:spcPts val="500"/>
              </a:spcBef>
              <a:spcAft>
                <a:spcPts val="0"/>
              </a:spcAft>
              <a:buClr>
                <a:schemeClr val="dk1"/>
              </a:buClr>
              <a:buSzPts val="1600"/>
              <a:buNone/>
              <a:defRPr b="1" sz="1600"/>
            </a:lvl4pPr>
            <a:lvl5pPr algn="l" indent="-228600" lvl="4" marL="2286000">
              <a:lnSpc>
                <a:spcPct val="90000"/>
              </a:lnSpc>
              <a:spcBef>
                <a:spcPts val="500"/>
              </a:spcBef>
              <a:spcAft>
                <a:spcPts val="0"/>
              </a:spcAft>
              <a:buClr>
                <a:schemeClr val="dk1"/>
              </a:buClr>
              <a:buSzPts val="1600"/>
              <a:buNone/>
              <a:defRPr b="1" sz="1600"/>
            </a:lvl5pPr>
            <a:lvl6pPr algn="l" indent="-228600" lvl="5" marL="2743200">
              <a:lnSpc>
                <a:spcPct val="90000"/>
              </a:lnSpc>
              <a:spcBef>
                <a:spcPts val="500"/>
              </a:spcBef>
              <a:spcAft>
                <a:spcPts val="0"/>
              </a:spcAft>
              <a:buClr>
                <a:schemeClr val="dk1"/>
              </a:buClr>
              <a:buSzPts val="1600"/>
              <a:buNone/>
              <a:defRPr b="1" sz="1600"/>
            </a:lvl6pPr>
            <a:lvl7pPr algn="l" indent="-228600" lvl="6" marL="3200400">
              <a:lnSpc>
                <a:spcPct val="90000"/>
              </a:lnSpc>
              <a:spcBef>
                <a:spcPts val="500"/>
              </a:spcBef>
              <a:spcAft>
                <a:spcPts val="0"/>
              </a:spcAft>
              <a:buClr>
                <a:schemeClr val="dk1"/>
              </a:buClr>
              <a:buSzPts val="1600"/>
              <a:buNone/>
              <a:defRPr b="1" sz="1600"/>
            </a:lvl7pPr>
            <a:lvl8pPr algn="l" indent="-228600" lvl="7" marL="3657600">
              <a:lnSpc>
                <a:spcPct val="90000"/>
              </a:lnSpc>
              <a:spcBef>
                <a:spcPts val="500"/>
              </a:spcBef>
              <a:spcAft>
                <a:spcPts val="0"/>
              </a:spcAft>
              <a:buClr>
                <a:schemeClr val="dk1"/>
              </a:buClr>
              <a:buSzPts val="1600"/>
              <a:buNone/>
              <a:defRPr b="1" sz="1600"/>
            </a:lvl8pPr>
            <a:lvl9pPr algn="l" indent="-228600" lvl="8" marL="4114800">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t" anchorCtr="0" bIns="45700" lIns="91425" numCol="1" rIns="91425" spcFirstLastPara="1" tIns="45700" wrap="square">
            <a:normAutofit/>
          </a:bodyPr>
          <a:lstStyle>
            <a:lvl1pPr algn="l" indent="-342900" lvl="0" marL="457200">
              <a:lnSpc>
                <a:spcPct val="90000"/>
              </a:lnSpc>
              <a:spcBef>
                <a:spcPts val="1000"/>
              </a:spcBef>
              <a:spcAft>
                <a:spcPts val="0"/>
              </a:spcAft>
              <a:buClr>
                <a:schemeClr val="dk1"/>
              </a:buClr>
              <a:buSzPts val="1800"/>
              <a:buChar char="•"/>
              <a:defRPr/>
            </a:lvl1pPr>
            <a:lvl2pPr algn="l" indent="-342900" lvl="1" marL="914400">
              <a:lnSpc>
                <a:spcPct val="90000"/>
              </a:lnSpc>
              <a:spcBef>
                <a:spcPts val="500"/>
              </a:spcBef>
              <a:spcAft>
                <a:spcPts val="0"/>
              </a:spcAft>
              <a:buClr>
                <a:schemeClr val="dk1"/>
              </a:buClr>
              <a:buSzPts val="1800"/>
              <a:buChar char="•"/>
              <a:defRPr/>
            </a:lvl2pPr>
            <a:lvl3pPr algn="l" indent="-342900" lvl="2" marL="1371600">
              <a:lnSpc>
                <a:spcPct val="90000"/>
              </a:lnSpc>
              <a:spcBef>
                <a:spcPts val="500"/>
              </a:spcBef>
              <a:spcAft>
                <a:spcPts val="0"/>
              </a:spcAft>
              <a:buClr>
                <a:schemeClr val="dk1"/>
              </a:buClr>
              <a:buSzPts val="1800"/>
              <a:buChar char="•"/>
              <a:defRPr/>
            </a:lvl3pPr>
            <a:lvl4pPr algn="l" indent="-342900" lvl="3" marL="1828800">
              <a:lnSpc>
                <a:spcPct val="90000"/>
              </a:lnSpc>
              <a:spcBef>
                <a:spcPts val="500"/>
              </a:spcBef>
              <a:spcAft>
                <a:spcPts val="0"/>
              </a:spcAft>
              <a:buClr>
                <a:schemeClr val="dk1"/>
              </a:buClr>
              <a:buSzPts val="1800"/>
              <a:buChar char="•"/>
              <a:defRPr/>
            </a:lvl4pPr>
            <a:lvl5pPr algn="l" indent="-342900" lvl="4" marL="2286000">
              <a:lnSpc>
                <a:spcPct val="90000"/>
              </a:lnSpc>
              <a:spcBef>
                <a:spcPts val="500"/>
              </a:spcBef>
              <a:spcAft>
                <a:spcPts val="0"/>
              </a:spcAft>
              <a:buClr>
                <a:schemeClr val="dk1"/>
              </a:buClr>
              <a:buSzPts val="1800"/>
              <a:buChar char="•"/>
              <a:defRPr/>
            </a:lvl5pPr>
            <a:lvl6pPr algn="l" indent="-342900" lvl="5" marL="2743200">
              <a:lnSpc>
                <a:spcPct val="90000"/>
              </a:lnSpc>
              <a:spcBef>
                <a:spcPts val="500"/>
              </a:spcBef>
              <a:spcAft>
                <a:spcPts val="0"/>
              </a:spcAft>
              <a:buClr>
                <a:schemeClr val="dk1"/>
              </a:buClr>
              <a:buSzPts val="1800"/>
              <a:buChar char="•"/>
              <a:defRPr/>
            </a:lvl6pPr>
            <a:lvl7pPr algn="l" indent="-342900" lvl="6" marL="3200400">
              <a:lnSpc>
                <a:spcPct val="90000"/>
              </a:lnSpc>
              <a:spcBef>
                <a:spcPts val="500"/>
              </a:spcBef>
              <a:spcAft>
                <a:spcPts val="0"/>
              </a:spcAft>
              <a:buClr>
                <a:schemeClr val="dk1"/>
              </a:buClr>
              <a:buSzPts val="1800"/>
              <a:buChar char="•"/>
              <a:defRPr/>
            </a:lvl7pPr>
            <a:lvl8pPr algn="l" indent="-342900" lvl="7" marL="3657600">
              <a:lnSpc>
                <a:spcPct val="90000"/>
              </a:lnSpc>
              <a:spcBef>
                <a:spcPts val="500"/>
              </a:spcBef>
              <a:spcAft>
                <a:spcPts val="0"/>
              </a:spcAft>
              <a:buClr>
                <a:schemeClr val="dk1"/>
              </a:buClr>
              <a:buSzPts val="1800"/>
              <a:buChar char="•"/>
              <a:defRPr/>
            </a:lvl8pPr>
            <a:lvl9pPr algn="l" indent="-342900" lvl="8" marL="4114800">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 anchorCtr="0" bIns="45700" lIns="91425" numCol="1" rIns="91425" spcFirstLastPara="1" tIns="45700" wrap="square">
            <a:normAutofit/>
          </a:bodyPr>
          <a:lstStyle>
            <a:lvl1pPr algn="l" lvl="0">
              <a:lnSpc>
                <a:spcPct val="90000"/>
              </a:lnSpc>
              <a:spcBef>
                <a:spcPts val="0"/>
              </a:spcBef>
              <a:spcAft>
                <a:spcPts val="0"/>
              </a:spcAft>
              <a:buClr>
                <a:schemeClr val="dk1"/>
              </a:buClr>
              <a:buSzPts val="18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b" anchorCtr="0" bIns="45700" lIns="91425" numCol="1" rIns="91425" spcFirstLastPara="1" tIns="45700" wrap="square">
            <a:normAutofit/>
          </a:bodyPr>
          <a:lstStyle>
            <a:lvl1pPr algn="l" lvl="0">
              <a:lnSpc>
                <a:spcPct val="90000"/>
              </a:lnSpc>
              <a:spcBef>
                <a:spcPts val="0"/>
              </a:spcBef>
              <a:spcAft>
                <a:spcPts val="0"/>
              </a:spcAft>
              <a:buClr>
                <a:schemeClr val="dk1"/>
              </a:buClr>
              <a:buSzPts val="3200"/>
              <a:buFont typeface="Calibri"/>
              <a:buNone/>
              <a:defRPr sz="3200"/>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t" anchorCtr="0" bIns="45700" lIns="91425" numCol="1" rIns="91425" spcFirstLastPara="1" tIns="45700" wrap="square">
            <a:normAutofit/>
          </a:bodyPr>
          <a:lstStyle>
            <a:lvl1pPr algn="l" indent="-431800" lvl="0" marL="457200">
              <a:lnSpc>
                <a:spcPct val="90000"/>
              </a:lnSpc>
              <a:spcBef>
                <a:spcPts val="1000"/>
              </a:spcBef>
              <a:spcAft>
                <a:spcPts val="0"/>
              </a:spcAft>
              <a:buClr>
                <a:schemeClr val="dk1"/>
              </a:buClr>
              <a:buSzPts val="3200"/>
              <a:buChar char="•"/>
              <a:defRPr sz="3200"/>
            </a:lvl1pPr>
            <a:lvl2pPr algn="l" indent="-406400" lvl="1" marL="914400">
              <a:lnSpc>
                <a:spcPct val="90000"/>
              </a:lnSpc>
              <a:spcBef>
                <a:spcPts val="500"/>
              </a:spcBef>
              <a:spcAft>
                <a:spcPts val="0"/>
              </a:spcAft>
              <a:buClr>
                <a:schemeClr val="dk1"/>
              </a:buClr>
              <a:buSzPts val="2800"/>
              <a:buChar char="•"/>
              <a:defRPr sz="2800"/>
            </a:lvl2pPr>
            <a:lvl3pPr algn="l" indent="-381000" lvl="2" marL="1371600">
              <a:lnSpc>
                <a:spcPct val="90000"/>
              </a:lnSpc>
              <a:spcBef>
                <a:spcPts val="500"/>
              </a:spcBef>
              <a:spcAft>
                <a:spcPts val="0"/>
              </a:spcAft>
              <a:buClr>
                <a:schemeClr val="dk1"/>
              </a:buClr>
              <a:buSzPts val="2400"/>
              <a:buChar char="•"/>
              <a:defRPr sz="2400"/>
            </a:lvl3pPr>
            <a:lvl4pPr algn="l" indent="-355600" lvl="3" marL="1828800">
              <a:lnSpc>
                <a:spcPct val="90000"/>
              </a:lnSpc>
              <a:spcBef>
                <a:spcPts val="500"/>
              </a:spcBef>
              <a:spcAft>
                <a:spcPts val="0"/>
              </a:spcAft>
              <a:buClr>
                <a:schemeClr val="dk1"/>
              </a:buClr>
              <a:buSzPts val="2000"/>
              <a:buChar char="•"/>
              <a:defRPr sz="2000"/>
            </a:lvl4pPr>
            <a:lvl5pPr algn="l" indent="-355600" lvl="4" marL="2286000">
              <a:lnSpc>
                <a:spcPct val="90000"/>
              </a:lnSpc>
              <a:spcBef>
                <a:spcPts val="500"/>
              </a:spcBef>
              <a:spcAft>
                <a:spcPts val="0"/>
              </a:spcAft>
              <a:buClr>
                <a:schemeClr val="dk1"/>
              </a:buClr>
              <a:buSzPts val="2000"/>
              <a:buChar char="•"/>
              <a:defRPr sz="2000"/>
            </a:lvl5pPr>
            <a:lvl6pPr algn="l" indent="-355600" lvl="5" marL="2743200">
              <a:lnSpc>
                <a:spcPct val="90000"/>
              </a:lnSpc>
              <a:spcBef>
                <a:spcPts val="500"/>
              </a:spcBef>
              <a:spcAft>
                <a:spcPts val="0"/>
              </a:spcAft>
              <a:buClr>
                <a:schemeClr val="dk1"/>
              </a:buClr>
              <a:buSzPts val="2000"/>
              <a:buChar char="•"/>
              <a:defRPr sz="2000"/>
            </a:lvl6pPr>
            <a:lvl7pPr algn="l" indent="-355600" lvl="6" marL="3200400">
              <a:lnSpc>
                <a:spcPct val="90000"/>
              </a:lnSpc>
              <a:spcBef>
                <a:spcPts val="500"/>
              </a:spcBef>
              <a:spcAft>
                <a:spcPts val="0"/>
              </a:spcAft>
              <a:buClr>
                <a:schemeClr val="dk1"/>
              </a:buClr>
              <a:buSzPts val="2000"/>
              <a:buChar char="•"/>
              <a:defRPr sz="2000"/>
            </a:lvl7pPr>
            <a:lvl8pPr algn="l" indent="-355600" lvl="7" marL="3657600">
              <a:lnSpc>
                <a:spcPct val="90000"/>
              </a:lnSpc>
              <a:spcBef>
                <a:spcPts val="500"/>
              </a:spcBef>
              <a:spcAft>
                <a:spcPts val="0"/>
              </a:spcAft>
              <a:buClr>
                <a:schemeClr val="dk1"/>
              </a:buClr>
              <a:buSzPts val="2000"/>
              <a:buChar char="•"/>
              <a:defRPr sz="2000"/>
            </a:lvl8pPr>
            <a:lvl9pPr algn="l" indent="-355600" lvl="8" marL="4114800">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t" anchorCtr="0" bIns="45700" lIns="91425" numCol="1" rIns="91425" spcFirstLastPara="1" tIns="45700" wrap="square">
            <a:normAutofit/>
          </a:bodyPr>
          <a:lstStyle>
            <a:lvl1pPr algn="l" indent="-228600" lvl="0" marL="457200">
              <a:lnSpc>
                <a:spcPct val="90000"/>
              </a:lnSpc>
              <a:spcBef>
                <a:spcPts val="1000"/>
              </a:spcBef>
              <a:spcAft>
                <a:spcPts val="0"/>
              </a:spcAft>
              <a:buClr>
                <a:schemeClr val="dk1"/>
              </a:buClr>
              <a:buSzPts val="1600"/>
              <a:buNone/>
              <a:defRPr sz="1600"/>
            </a:lvl1pPr>
            <a:lvl2pPr algn="l" indent="-228600" lvl="1" marL="914400">
              <a:lnSpc>
                <a:spcPct val="90000"/>
              </a:lnSpc>
              <a:spcBef>
                <a:spcPts val="500"/>
              </a:spcBef>
              <a:spcAft>
                <a:spcPts val="0"/>
              </a:spcAft>
              <a:buClr>
                <a:schemeClr val="dk1"/>
              </a:buClr>
              <a:buSzPts val="1400"/>
              <a:buNone/>
              <a:defRPr sz="1400"/>
            </a:lvl2pPr>
            <a:lvl3pPr algn="l" indent="-228600" lvl="2" marL="1371600">
              <a:lnSpc>
                <a:spcPct val="90000"/>
              </a:lnSpc>
              <a:spcBef>
                <a:spcPts val="500"/>
              </a:spcBef>
              <a:spcAft>
                <a:spcPts val="0"/>
              </a:spcAft>
              <a:buClr>
                <a:schemeClr val="dk1"/>
              </a:buClr>
              <a:buSzPts val="1200"/>
              <a:buNone/>
              <a:defRPr sz="1200"/>
            </a:lvl3pPr>
            <a:lvl4pPr algn="l" indent="-228600" lvl="3" marL="1828800">
              <a:lnSpc>
                <a:spcPct val="90000"/>
              </a:lnSpc>
              <a:spcBef>
                <a:spcPts val="500"/>
              </a:spcBef>
              <a:spcAft>
                <a:spcPts val="0"/>
              </a:spcAft>
              <a:buClr>
                <a:schemeClr val="dk1"/>
              </a:buClr>
              <a:buSzPts val="1000"/>
              <a:buNone/>
              <a:defRPr sz="1000"/>
            </a:lvl4pPr>
            <a:lvl5pPr algn="l" indent="-228600" lvl="4" marL="2286000">
              <a:lnSpc>
                <a:spcPct val="90000"/>
              </a:lnSpc>
              <a:spcBef>
                <a:spcPts val="500"/>
              </a:spcBef>
              <a:spcAft>
                <a:spcPts val="0"/>
              </a:spcAft>
              <a:buClr>
                <a:schemeClr val="dk1"/>
              </a:buClr>
              <a:buSzPts val="1000"/>
              <a:buNone/>
              <a:defRPr sz="1000"/>
            </a:lvl5pPr>
            <a:lvl6pPr algn="l" indent="-228600" lvl="5" marL="2743200">
              <a:lnSpc>
                <a:spcPct val="90000"/>
              </a:lnSpc>
              <a:spcBef>
                <a:spcPts val="500"/>
              </a:spcBef>
              <a:spcAft>
                <a:spcPts val="0"/>
              </a:spcAft>
              <a:buClr>
                <a:schemeClr val="dk1"/>
              </a:buClr>
              <a:buSzPts val="1000"/>
              <a:buNone/>
              <a:defRPr sz="1000"/>
            </a:lvl6pPr>
            <a:lvl7pPr algn="l" indent="-228600" lvl="6" marL="3200400">
              <a:lnSpc>
                <a:spcPct val="90000"/>
              </a:lnSpc>
              <a:spcBef>
                <a:spcPts val="500"/>
              </a:spcBef>
              <a:spcAft>
                <a:spcPts val="0"/>
              </a:spcAft>
              <a:buClr>
                <a:schemeClr val="dk1"/>
              </a:buClr>
              <a:buSzPts val="1000"/>
              <a:buNone/>
              <a:defRPr sz="1000"/>
            </a:lvl7pPr>
            <a:lvl8pPr algn="l" indent="-228600" lvl="7" marL="3657600">
              <a:lnSpc>
                <a:spcPct val="90000"/>
              </a:lnSpc>
              <a:spcBef>
                <a:spcPts val="500"/>
              </a:spcBef>
              <a:spcAft>
                <a:spcPts val="0"/>
              </a:spcAft>
              <a:buClr>
                <a:schemeClr val="dk1"/>
              </a:buClr>
              <a:buSzPts val="1000"/>
              <a:buNone/>
              <a:defRPr sz="1000"/>
            </a:lvl8pPr>
            <a:lvl9pPr algn="l" indent="-228600" lvl="8" marL="4114800">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b" anchorCtr="0" bIns="45700" lIns="91425" numCol="1" rIns="91425" spcFirstLastPara="1" tIns="45700" wrap="square">
            <a:normAutofit/>
          </a:bodyPr>
          <a:lstStyle>
            <a:lvl1pPr algn="l" lvl="0">
              <a:lnSpc>
                <a:spcPct val="90000"/>
              </a:lnSpc>
              <a:spcBef>
                <a:spcPts val="0"/>
              </a:spcBef>
              <a:spcAft>
                <a:spcPts val="0"/>
              </a:spcAft>
              <a:buClr>
                <a:schemeClr val="dk1"/>
              </a:buClr>
              <a:buSzPts val="3200"/>
              <a:buFont typeface="Calibri"/>
              <a:buNone/>
              <a:defRPr sz="3200"/>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t" anchorCtr="0" bIns="45700" lIns="91425" numCol="1" rIns="91425" spcFirstLastPara="1" tIns="45700" wrap="square">
            <a:normAutofit/>
          </a:bodyPr>
          <a:lstStyle>
            <a:lvl1pPr algn="l" indent="-228600" lvl="0" marL="457200">
              <a:lnSpc>
                <a:spcPct val="90000"/>
              </a:lnSpc>
              <a:spcBef>
                <a:spcPts val="1000"/>
              </a:spcBef>
              <a:spcAft>
                <a:spcPts val="0"/>
              </a:spcAft>
              <a:buClr>
                <a:schemeClr val="dk1"/>
              </a:buClr>
              <a:buSzPts val="1600"/>
              <a:buNone/>
              <a:defRPr sz="1600"/>
            </a:lvl1pPr>
            <a:lvl2pPr algn="l" indent="-228600" lvl="1" marL="914400">
              <a:lnSpc>
                <a:spcPct val="90000"/>
              </a:lnSpc>
              <a:spcBef>
                <a:spcPts val="500"/>
              </a:spcBef>
              <a:spcAft>
                <a:spcPts val="0"/>
              </a:spcAft>
              <a:buClr>
                <a:schemeClr val="dk1"/>
              </a:buClr>
              <a:buSzPts val="1400"/>
              <a:buNone/>
              <a:defRPr sz="1400"/>
            </a:lvl2pPr>
            <a:lvl3pPr algn="l" indent="-228600" lvl="2" marL="1371600">
              <a:lnSpc>
                <a:spcPct val="90000"/>
              </a:lnSpc>
              <a:spcBef>
                <a:spcPts val="500"/>
              </a:spcBef>
              <a:spcAft>
                <a:spcPts val="0"/>
              </a:spcAft>
              <a:buClr>
                <a:schemeClr val="dk1"/>
              </a:buClr>
              <a:buSzPts val="1200"/>
              <a:buNone/>
              <a:defRPr sz="1200"/>
            </a:lvl3pPr>
            <a:lvl4pPr algn="l" indent="-228600" lvl="3" marL="1828800">
              <a:lnSpc>
                <a:spcPct val="90000"/>
              </a:lnSpc>
              <a:spcBef>
                <a:spcPts val="500"/>
              </a:spcBef>
              <a:spcAft>
                <a:spcPts val="0"/>
              </a:spcAft>
              <a:buClr>
                <a:schemeClr val="dk1"/>
              </a:buClr>
              <a:buSzPts val="1000"/>
              <a:buNone/>
              <a:defRPr sz="1000"/>
            </a:lvl4pPr>
            <a:lvl5pPr algn="l" indent="-228600" lvl="4" marL="2286000">
              <a:lnSpc>
                <a:spcPct val="90000"/>
              </a:lnSpc>
              <a:spcBef>
                <a:spcPts val="500"/>
              </a:spcBef>
              <a:spcAft>
                <a:spcPts val="0"/>
              </a:spcAft>
              <a:buClr>
                <a:schemeClr val="dk1"/>
              </a:buClr>
              <a:buSzPts val="1000"/>
              <a:buNone/>
              <a:defRPr sz="1000"/>
            </a:lvl5pPr>
            <a:lvl6pPr algn="l" indent="-228600" lvl="5" marL="2743200">
              <a:lnSpc>
                <a:spcPct val="90000"/>
              </a:lnSpc>
              <a:spcBef>
                <a:spcPts val="500"/>
              </a:spcBef>
              <a:spcAft>
                <a:spcPts val="0"/>
              </a:spcAft>
              <a:buClr>
                <a:schemeClr val="dk1"/>
              </a:buClr>
              <a:buSzPts val="1000"/>
              <a:buNone/>
              <a:defRPr sz="1000"/>
            </a:lvl6pPr>
            <a:lvl7pPr algn="l" indent="-228600" lvl="6" marL="3200400">
              <a:lnSpc>
                <a:spcPct val="90000"/>
              </a:lnSpc>
              <a:spcBef>
                <a:spcPts val="500"/>
              </a:spcBef>
              <a:spcAft>
                <a:spcPts val="0"/>
              </a:spcAft>
              <a:buClr>
                <a:schemeClr val="dk1"/>
              </a:buClr>
              <a:buSzPts val="1000"/>
              <a:buNone/>
              <a:defRPr sz="1000"/>
            </a:lvl7pPr>
            <a:lvl8pPr algn="l" indent="-228600" lvl="7" marL="3657600">
              <a:lnSpc>
                <a:spcPct val="90000"/>
              </a:lnSpc>
              <a:spcBef>
                <a:spcPts val="500"/>
              </a:spcBef>
              <a:spcAft>
                <a:spcPts val="0"/>
              </a:spcAft>
              <a:buClr>
                <a:schemeClr val="dk1"/>
              </a:buClr>
              <a:buSzPts val="1000"/>
              <a:buNone/>
              <a:defRPr sz="1000"/>
            </a:lvl8pPr>
            <a:lvl9pPr algn="l" indent="-228600" lvl="8" marL="4114800">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a:lnSpc>
                <a:spcPct val="100000"/>
              </a:lnSpc>
              <a:spcBef>
                <a:spcPts val="0"/>
              </a:spcBef>
              <a:spcAft>
                <a:spcPts val="0"/>
              </a:spcAft>
              <a:buSzPts val="1400"/>
              <a:buNone/>
              <a:defRPr/>
            </a:lvl1pPr>
            <a:lvl2pPr algn="l" lvl="1">
              <a:lnSpc>
                <a:spcPct val="100000"/>
              </a:lnSpc>
              <a:spcBef>
                <a:spcPts val="0"/>
              </a:spcBef>
              <a:spcAft>
                <a:spcPts val="0"/>
              </a:spcAft>
              <a:buSzPts val="1400"/>
              <a:buNone/>
              <a:defRPr/>
            </a:lvl2pPr>
            <a:lvl3pPr algn="l" lvl="2">
              <a:lnSpc>
                <a:spcPct val="100000"/>
              </a:lnSpc>
              <a:spcBef>
                <a:spcPts val="0"/>
              </a:spcBef>
              <a:spcAft>
                <a:spcPts val="0"/>
              </a:spcAft>
              <a:buSzPts val="1400"/>
              <a:buNone/>
              <a:defRPr/>
            </a:lvl3pPr>
            <a:lvl4pPr algn="l" lvl="3">
              <a:lnSpc>
                <a:spcPct val="100000"/>
              </a:lnSpc>
              <a:spcBef>
                <a:spcPts val="0"/>
              </a:spcBef>
              <a:spcAft>
                <a:spcPts val="0"/>
              </a:spcAft>
              <a:buSzPts val="1400"/>
              <a:buNone/>
              <a:defRPr/>
            </a:lvl4pPr>
            <a:lvl5pPr algn="l" lvl="4">
              <a:lnSpc>
                <a:spcPct val="100000"/>
              </a:lnSpc>
              <a:spcBef>
                <a:spcPts val="0"/>
              </a:spcBef>
              <a:spcAft>
                <a:spcPts val="0"/>
              </a:spcAft>
              <a:buSzPts val="1400"/>
              <a:buNone/>
              <a:defRPr/>
            </a:lvl5pPr>
            <a:lvl6pPr algn="l" lvl="5">
              <a:lnSpc>
                <a:spcPct val="100000"/>
              </a:lnSpc>
              <a:spcBef>
                <a:spcPts val="0"/>
              </a:spcBef>
              <a:spcAft>
                <a:spcPts val="0"/>
              </a:spcAft>
              <a:buSzPts val="1400"/>
              <a:buNone/>
              <a:defRPr/>
            </a:lvl6pPr>
            <a:lvl7pPr algn="l" lvl="6">
              <a:lnSpc>
                <a:spcPct val="100000"/>
              </a:lnSpc>
              <a:spcBef>
                <a:spcPts val="0"/>
              </a:spcBef>
              <a:spcAft>
                <a:spcPts val="0"/>
              </a:spcAft>
              <a:buSzPts val="1400"/>
              <a:buNone/>
              <a:defRPr/>
            </a:lvl7pPr>
            <a:lvl8pPr algn="l" lvl="7">
              <a:lnSpc>
                <a:spcPct val="100000"/>
              </a:lnSpc>
              <a:spcBef>
                <a:spcPts val="0"/>
              </a:spcBef>
              <a:spcAft>
                <a:spcPts val="0"/>
              </a:spcAft>
              <a:buSzPts val="1400"/>
              <a:buNone/>
              <a:defRPr/>
            </a:lvl8pPr>
            <a:lvl9pPr algn="l" lvl="8">
              <a:lnSpc>
                <a:spcPct val="100000"/>
              </a:lnSpc>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2" Target="../slideLayouts/slideLayout11.xml" Type="http://schemas.openxmlformats.org/officeDocument/2006/relationships/slideLayout"/><Relationship Id="rId11" Target="../slideLayouts/slideLayout10.xml" Type="http://schemas.openxmlformats.org/officeDocument/2006/relationships/slideLayout"/><Relationship Id="rId9" Target="../slideLayouts/slideLayout8.xml" Type="http://schemas.openxmlformats.org/officeDocument/2006/relationships/slideLayout"/><Relationship Id="rId10" Target="../slideLayouts/slideLayout9.xml" Type="http://schemas.openxmlformats.org/officeDocument/2006/relationships/slideLayout"/><Relationship Id="rId8" Target="../slideLayouts/slideLayout7.xml" Type="http://schemas.openxmlformats.org/officeDocument/2006/relationships/slideLayout"/><Relationship Id="rId7" Target="../slideLayouts/slideLayout6.xml" Type="http://schemas.openxmlformats.org/officeDocument/2006/relationships/slideLayout"/><Relationship Id="rId6" Target="../slideLayouts/slideLayout5.xml" Type="http://schemas.openxmlformats.org/officeDocument/2006/relationships/slideLayout"/><Relationship Id="rId5" Target="../slideLayouts/slideLayout4.xml" Type="http://schemas.openxmlformats.org/officeDocument/2006/relationships/slideLayout"/><Relationship Id="rId4" Target="../slideLayouts/slideLayout3.xml" Type="http://schemas.openxmlformats.org/officeDocument/2006/relationships/slideLayout"/><Relationship Id="rId3" Target="../slideLayouts/slideLayout2.xml" Type="http://schemas.openxmlformats.org/officeDocument/2006/relationships/slideLayout"/><Relationship Id="rId2" Target="../slideLayouts/slideLayout1.xml" Type="http://schemas.openxmlformats.org/officeDocument/2006/relationships/slideLayout"/><Relationship Id="rId1"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 anchorCtr="0" bIns="45700" lIns="91425" numCol="1" rIns="91425" spcFirstLastPara="1" tIns="45700" wrap="square">
            <a:normAutofit/>
          </a:bodyPr>
          <a:lstStyle>
            <a:lvl1pPr algn="l" lvl="0" marR="0" rtl="0">
              <a:lnSpc>
                <a:spcPct val="90000"/>
              </a:lnSpc>
              <a:spcBef>
                <a:spcPts val="0"/>
              </a:spcBef>
              <a:spcAft>
                <a:spcPts val="0"/>
              </a:spcAft>
              <a:buClr>
                <a:schemeClr val="dk1"/>
              </a:buClr>
              <a:buSzPts val="4400"/>
              <a:buFont typeface="Calibri"/>
              <a:buNone/>
              <a:defRPr b="0" cap="none" i="0" strike="noStrike" sz="4400" u="none">
                <a:solidFill>
                  <a:schemeClr val="dk1"/>
                </a:solidFill>
                <a:latin typeface="Calibri"/>
                <a:ea typeface="Calibri"/>
                <a:cs typeface="Calibri"/>
                <a:sym typeface="Calibri"/>
              </a:defRPr>
            </a:lvl1pPr>
            <a:lvl2pPr algn="l" lvl="1"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SzPts val="1400"/>
              <a:buFont typeface="Arial"/>
              <a:buNone/>
              <a:defRPr b="0" cap="none" i="0" strike="noStrike" sz="1800" u="none">
                <a:solidFill>
                  <a:srgbClr val="000000"/>
                </a:solidFill>
                <a:latin typeface="Arial"/>
                <a:ea typeface="Arial"/>
                <a:cs typeface="Arial"/>
                <a:sym typeface="Arial"/>
              </a:defRPr>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t" anchorCtr="0" bIns="45700" lIns="91425" numCol="1" rIns="91425" spcFirstLastPara="1" tIns="45700" wrap="square">
            <a:normAutofit/>
          </a:bodyPr>
          <a:lstStyle>
            <a:lvl1pPr algn="l" indent="-406400" lvl="0" marL="457200" marR="0" rtl="0">
              <a:lnSpc>
                <a:spcPct val="90000"/>
              </a:lnSpc>
              <a:spcBef>
                <a:spcPts val="1000"/>
              </a:spcBef>
              <a:spcAft>
                <a:spcPts val="0"/>
              </a:spcAft>
              <a:buClr>
                <a:schemeClr val="dk1"/>
              </a:buClr>
              <a:buSzPts val="2800"/>
              <a:buFont typeface="Arial"/>
              <a:buChar char="•"/>
              <a:defRPr b="0" cap="none" i="0" strike="noStrike" sz="2800" u="none">
                <a:solidFill>
                  <a:schemeClr val="dk1"/>
                </a:solidFill>
                <a:latin typeface="Calibri"/>
                <a:ea typeface="Calibri"/>
                <a:cs typeface="Calibri"/>
                <a:sym typeface="Calibri"/>
              </a:defRPr>
            </a:lvl1pPr>
            <a:lvl2pPr algn="l" indent="-381000" lvl="1" marL="914400" marR="0" rtl="0">
              <a:lnSpc>
                <a:spcPct val="90000"/>
              </a:lnSpc>
              <a:spcBef>
                <a:spcPts val="500"/>
              </a:spcBef>
              <a:spcAft>
                <a:spcPts val="0"/>
              </a:spcAft>
              <a:buClr>
                <a:schemeClr val="dk1"/>
              </a:buClr>
              <a:buSzPts val="2400"/>
              <a:buFont typeface="Arial"/>
              <a:buChar char="•"/>
              <a:defRPr b="0" cap="none" i="0" strike="noStrike" sz="2400" u="none">
                <a:solidFill>
                  <a:schemeClr val="dk1"/>
                </a:solidFill>
                <a:latin typeface="Calibri"/>
                <a:ea typeface="Calibri"/>
                <a:cs typeface="Calibri"/>
                <a:sym typeface="Calibri"/>
              </a:defRPr>
            </a:lvl2pPr>
            <a:lvl3pPr algn="l" indent="-355600" lvl="2" marL="1371600" marR="0" rtl="0">
              <a:lnSpc>
                <a:spcPct val="90000"/>
              </a:lnSpc>
              <a:spcBef>
                <a:spcPts val="500"/>
              </a:spcBef>
              <a:spcAft>
                <a:spcPts val="0"/>
              </a:spcAft>
              <a:buClr>
                <a:schemeClr val="dk1"/>
              </a:buClr>
              <a:buSzPts val="2000"/>
              <a:buFont typeface="Arial"/>
              <a:buChar char="•"/>
              <a:defRPr b="0" cap="none" i="0" strike="noStrike" sz="2000" u="none">
                <a:solidFill>
                  <a:schemeClr val="dk1"/>
                </a:solidFill>
                <a:latin typeface="Calibri"/>
                <a:ea typeface="Calibri"/>
                <a:cs typeface="Calibri"/>
                <a:sym typeface="Calibri"/>
              </a:defRPr>
            </a:lvl3pPr>
            <a:lvl4pPr algn="l" indent="-342900" lvl="3" marL="1828800" marR="0" rtl="0">
              <a:lnSpc>
                <a:spcPct val="90000"/>
              </a:lnSpc>
              <a:spcBef>
                <a:spcPts val="500"/>
              </a:spcBef>
              <a:spcAft>
                <a:spcPts val="0"/>
              </a:spcAft>
              <a:buClr>
                <a:schemeClr val="dk1"/>
              </a:buClr>
              <a:buSzPts val="1800"/>
              <a:buFont typeface="Arial"/>
              <a:buChar char="•"/>
              <a:defRPr b="0" cap="none" i="0" strike="noStrike" sz="1800" u="none">
                <a:solidFill>
                  <a:schemeClr val="dk1"/>
                </a:solidFill>
                <a:latin typeface="Calibri"/>
                <a:ea typeface="Calibri"/>
                <a:cs typeface="Calibri"/>
                <a:sym typeface="Calibri"/>
              </a:defRPr>
            </a:lvl4pPr>
            <a:lvl5pPr algn="l" indent="-342900" lvl="4" marL="2286000" marR="0" rtl="0">
              <a:lnSpc>
                <a:spcPct val="90000"/>
              </a:lnSpc>
              <a:spcBef>
                <a:spcPts val="500"/>
              </a:spcBef>
              <a:spcAft>
                <a:spcPts val="0"/>
              </a:spcAft>
              <a:buClr>
                <a:schemeClr val="dk1"/>
              </a:buClr>
              <a:buSzPts val="1800"/>
              <a:buFont typeface="Arial"/>
              <a:buChar char="•"/>
              <a:defRPr b="0" cap="none" i="0" strike="noStrike" sz="1800" u="none">
                <a:solidFill>
                  <a:schemeClr val="dk1"/>
                </a:solidFill>
                <a:latin typeface="Calibri"/>
                <a:ea typeface="Calibri"/>
                <a:cs typeface="Calibri"/>
                <a:sym typeface="Calibri"/>
              </a:defRPr>
            </a:lvl5pPr>
            <a:lvl6pPr algn="l" indent="-342900" lvl="5" marL="2743200" marR="0" rtl="0">
              <a:lnSpc>
                <a:spcPct val="90000"/>
              </a:lnSpc>
              <a:spcBef>
                <a:spcPts val="500"/>
              </a:spcBef>
              <a:spcAft>
                <a:spcPts val="0"/>
              </a:spcAft>
              <a:buClr>
                <a:schemeClr val="dk1"/>
              </a:buClr>
              <a:buSzPts val="1800"/>
              <a:buFont typeface="Arial"/>
              <a:buChar char="•"/>
              <a:defRPr b="0" cap="none" i="0" strike="noStrike" sz="1800" u="none">
                <a:solidFill>
                  <a:schemeClr val="dk1"/>
                </a:solidFill>
                <a:latin typeface="Calibri"/>
                <a:ea typeface="Calibri"/>
                <a:cs typeface="Calibri"/>
                <a:sym typeface="Calibri"/>
              </a:defRPr>
            </a:lvl6pPr>
            <a:lvl7pPr algn="l" indent="-342900" lvl="6" marL="3200400" marR="0" rtl="0">
              <a:lnSpc>
                <a:spcPct val="90000"/>
              </a:lnSpc>
              <a:spcBef>
                <a:spcPts val="500"/>
              </a:spcBef>
              <a:spcAft>
                <a:spcPts val="0"/>
              </a:spcAft>
              <a:buClr>
                <a:schemeClr val="dk1"/>
              </a:buClr>
              <a:buSzPts val="1800"/>
              <a:buFont typeface="Arial"/>
              <a:buChar char="•"/>
              <a:defRPr b="0" cap="none" i="0" strike="noStrike" sz="1800" u="none">
                <a:solidFill>
                  <a:schemeClr val="dk1"/>
                </a:solidFill>
                <a:latin typeface="Calibri"/>
                <a:ea typeface="Calibri"/>
                <a:cs typeface="Calibri"/>
                <a:sym typeface="Calibri"/>
              </a:defRPr>
            </a:lvl7pPr>
            <a:lvl8pPr algn="l" indent="-342900" lvl="7" marL="3657600" marR="0" rtl="0">
              <a:lnSpc>
                <a:spcPct val="90000"/>
              </a:lnSpc>
              <a:spcBef>
                <a:spcPts val="500"/>
              </a:spcBef>
              <a:spcAft>
                <a:spcPts val="0"/>
              </a:spcAft>
              <a:buClr>
                <a:schemeClr val="dk1"/>
              </a:buClr>
              <a:buSzPts val="1800"/>
              <a:buFont typeface="Arial"/>
              <a:buChar char="•"/>
              <a:defRPr b="0" cap="none" i="0" strike="noStrike" sz="1800" u="none">
                <a:solidFill>
                  <a:schemeClr val="dk1"/>
                </a:solidFill>
                <a:latin typeface="Calibri"/>
                <a:ea typeface="Calibri"/>
                <a:cs typeface="Calibri"/>
                <a:sym typeface="Calibri"/>
              </a:defRPr>
            </a:lvl8pPr>
            <a:lvl9pPr algn="l" indent="-342900" lvl="8" marL="4114800" marR="0" rtl="0">
              <a:lnSpc>
                <a:spcPct val="90000"/>
              </a:lnSpc>
              <a:spcBef>
                <a:spcPts val="500"/>
              </a:spcBef>
              <a:spcAft>
                <a:spcPts val="0"/>
              </a:spcAft>
              <a:buClr>
                <a:schemeClr val="dk1"/>
              </a:buClr>
              <a:buSzPts val="1800"/>
              <a:buFont typeface="Arial"/>
              <a:buChar char="•"/>
              <a:defRPr b="0" cap="none" i="0" strike="noStrike" sz="1800" u="non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 anchorCtr="0" bIns="45700" lIns="91425" numCol="1" rIns="91425" spcFirstLastPara="1" tIns="45700" wrap="square">
            <a:noAutofit/>
          </a:bodyPr>
          <a:lstStyle>
            <a:lvl1pPr algn="l" lvl="0" marR="0" rtl="0">
              <a:lnSpc>
                <a:spcPct val="100000"/>
              </a:lnSpc>
              <a:spcBef>
                <a:spcPts val="0"/>
              </a:spcBef>
              <a:spcAft>
                <a:spcPts val="0"/>
              </a:spcAft>
              <a:buClr>
                <a:srgbClr val="000000"/>
              </a:buClr>
              <a:buSzPts val="1400"/>
              <a:buFont typeface="Arial"/>
              <a:buNone/>
              <a:defRPr b="0" cap="none" i="0" strike="noStrike" sz="1200" u="none">
                <a:solidFill>
                  <a:srgbClr val="888888"/>
                </a:solidFill>
                <a:latin typeface="Calibri"/>
                <a:ea typeface="Calibri"/>
                <a:cs typeface="Calibri"/>
                <a:sym typeface="Calibri"/>
              </a:defRPr>
            </a:lvl1pPr>
            <a:lvl2pPr algn="l" lvl="1"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2pPr>
            <a:lvl3pPr algn="l" lvl="2"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3pPr>
            <a:lvl4pPr algn="l" lvl="3"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4pPr>
            <a:lvl5pPr algn="l" lvl="4"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5pPr>
            <a:lvl6pPr algn="l" lvl="5"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6pPr>
            <a:lvl7pPr algn="l" lvl="6"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7pPr>
            <a:lvl8pPr algn="l" lvl="7"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8pPr>
            <a:lvl9pPr algn="l" lvl="8"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 anchorCtr="0" bIns="45700" lIns="91425" numCol="1" rIns="91425" spcFirstLastPara="1" tIns="45700" wrap="square">
            <a:noAutofit/>
          </a:bodyPr>
          <a:lstStyle>
            <a:lvl1pPr algn="ctr" lvl="0" marR="0" rtl="0">
              <a:lnSpc>
                <a:spcPct val="100000"/>
              </a:lnSpc>
              <a:spcBef>
                <a:spcPts val="0"/>
              </a:spcBef>
              <a:spcAft>
                <a:spcPts val="0"/>
              </a:spcAft>
              <a:buClr>
                <a:srgbClr val="000000"/>
              </a:buClr>
              <a:buSzPts val="1400"/>
              <a:buFont typeface="Arial"/>
              <a:buNone/>
              <a:defRPr b="0" cap="none" i="0" strike="noStrike" sz="1200" u="none">
                <a:solidFill>
                  <a:srgbClr val="888888"/>
                </a:solidFill>
                <a:latin typeface="Calibri"/>
                <a:ea typeface="Calibri"/>
                <a:cs typeface="Calibri"/>
                <a:sym typeface="Calibri"/>
              </a:defRPr>
            </a:lvl1pPr>
            <a:lvl2pPr algn="l" lvl="1"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2pPr>
            <a:lvl3pPr algn="l" lvl="2"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3pPr>
            <a:lvl4pPr algn="l" lvl="3"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4pPr>
            <a:lvl5pPr algn="l" lvl="4"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5pPr>
            <a:lvl6pPr algn="l" lvl="5"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6pPr>
            <a:lvl7pPr algn="l" lvl="6"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7pPr>
            <a:lvl8pPr algn="l" lvl="7"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8pPr>
            <a:lvl9pPr algn="l" lvl="8" marR="0" rtl="0">
              <a:lnSpc>
                <a:spcPct val="100000"/>
              </a:lnSpc>
              <a:spcBef>
                <a:spcPts val="0"/>
              </a:spcBef>
              <a:spcAft>
                <a:spcPts val="0"/>
              </a:spcAft>
              <a:buClr>
                <a:srgbClr val="000000"/>
              </a:buClr>
              <a:buSzPts val="1400"/>
              <a:buFont typeface="Arial"/>
              <a:buNone/>
              <a:defRPr b="0" cap="none" i="0" strike="noStrike" sz="1800" u="non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 anchorCtr="0" bIns="45700" lIns="91425" numCol="1" rIns="91425" spcFirstLastPara="1" tIns="45700" wrap="square">
            <a:noAutofit/>
          </a:bodyPr>
          <a:lstStyle>
            <a:lvl1pPr algn="r" indent="0" lvl="0"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1pPr>
            <a:lvl2pPr algn="r" indent="0" lvl="1"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2pPr>
            <a:lvl3pPr algn="r" indent="0" lvl="2"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3pPr>
            <a:lvl4pPr algn="r" indent="0" lvl="3"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4pPr>
            <a:lvl5pPr algn="r" indent="0" lvl="4"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5pPr>
            <a:lvl6pPr algn="r" indent="0" lvl="5"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6pPr>
            <a:lvl7pPr algn="r" indent="0" lvl="6"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7pPr>
            <a:lvl8pPr algn="r" indent="0" lvl="7"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8pPr>
            <a:lvl9pPr algn="r" indent="0" lvl="8" marL="0" marR="0" rtl="0">
              <a:lnSpc>
                <a:spcPct val="100000"/>
              </a:lnSpc>
              <a:spcBef>
                <a:spcPts val="0"/>
              </a:spcBef>
              <a:spcAft>
                <a:spcPts val="0"/>
              </a:spcAft>
              <a:buClr>
                <a:srgbClr val="000000"/>
              </a:buClr>
              <a:buSzPts val="1200"/>
              <a:buFont typeface="Arial"/>
              <a:buNone/>
              <a:defRPr b="0" cap="none" i="0" strike="noStrike" sz="1200" u="none">
                <a:solidFill>
                  <a:srgbClr val="888888"/>
                </a:solidFill>
                <a:latin typeface="Calibri"/>
                <a:ea typeface="Calibri"/>
                <a:cs typeface="Calibri"/>
                <a:sym typeface="Calibri"/>
              </a:defRPr>
            </a:lvl9pPr>
          </a:lstStyle>
          <a:p>
            <a:pPr algn="r" indent="0" lvl="0" marL="0" rtl="0">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folHlink="folHlink" hlink="hlink" tx1="dk1" tx2="lt2"/>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arget="../media/image1.pn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s>
</file>

<file path=ppt/slides/_rels/slide2.xml.rels><?xml version="1.0" encoding="UTF-8" standalone="yes"?><Relationships xmlns="http://schemas.openxmlformats.org/package/2006/relationships"><Relationship Id="rId3" Target="../media/image1.png" Type="http://schemas.openxmlformats.org/officeDocument/2006/relationships/image"/><Relationship Id="rId2" Target="../notesSlides/notesSlide2.xml" Type="http://schemas.openxmlformats.org/officeDocument/2006/relationships/notesSlid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3" Target="../media/image1.png" Type="http://schemas.openxmlformats.org/officeDocument/2006/relationships/image"/><Relationship Id="rId2" Target="../notesSlides/notesSlide3.xml" Type="http://schemas.openxmlformats.org/officeDocument/2006/relationships/notesSlid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3" Target="../media/image1.png" Type="http://schemas.openxmlformats.org/officeDocument/2006/relationships/image"/><Relationship Id="rId2" Target="../notesSlides/notesSlide4.xml" Type="http://schemas.openxmlformats.org/officeDocument/2006/relationships/notesSlide"/><Relationship Id="rId1" Target="../slideLayouts/slideLayout2.xml" Type="http://schemas.openxmlformats.org/officeDocument/2006/relationships/slideLayout"/></Relationships>
</file>

<file path=ppt/slides/_rels/slide5.xml.rels><?xml version="1.0" encoding="UTF-8" standalone="yes"?><Relationships xmlns="http://schemas.openxmlformats.org/package/2006/relationships"><Relationship Id="rId3" Target="../media/image1.png" Type="http://schemas.openxmlformats.org/officeDocument/2006/relationships/image"/><Relationship Id="rId2" Target="../notesSlides/notesSlide5.xml" Type="http://schemas.openxmlformats.org/officeDocument/2006/relationships/notesSlide"/><Relationship Id="rId1" Target="../slideLayouts/slideLayout2.xml" Type="http://schemas.openxmlformats.org/officeDocument/2006/relationships/slideLayout"/></Relationships>
</file>

<file path=ppt/slides/_rels/slide6.xml.rels><?xml version="1.0" encoding="UTF-8" standalone="yes"?><Relationships xmlns="http://schemas.openxmlformats.org/package/2006/relationships"><Relationship Id="rId3" Target="../media/image1.png" Type="http://schemas.openxmlformats.org/officeDocument/2006/relationships/image"/><Relationship Id="rId2" Target="../notesSlides/notesSlide6.xml" Type="http://schemas.openxmlformats.org/officeDocument/2006/relationships/notesSlid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3"/>
          <p:cNvSpPr/>
          <p:nvPr/>
        </p:nvSpPr>
        <p:spPr>
          <a:xfrm>
            <a:off x="0" y="2"/>
            <a:ext cx="12192000" cy="6857997"/>
          </a:xfrm>
          <a:prstGeom prst="rect">
            <a:avLst/>
          </a:prstGeom>
          <a:solidFill>
            <a:schemeClr val="lt1"/>
          </a:soli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85" name="Google Shape;85;p13"/>
          <p:cNvSpPr/>
          <p:nvPr/>
        </p:nvSpPr>
        <p:spPr>
          <a:xfrm flipH="1" rot="10800000">
            <a:off x="-484" y="-1"/>
            <a:ext cx="6096002" cy="6858000"/>
          </a:xfrm>
          <a:prstGeom prst="rect">
            <a:avLst/>
          </a:prstGeom>
          <a:gradFill>
            <a:gsLst>
              <a:gs pos="0">
                <a:srgbClr val="000000">
                  <a:alpha val="92941"/>
                </a:srgbClr>
              </a:gs>
              <a:gs pos="8000">
                <a:srgbClr val="000000">
                  <a:alpha val="92941"/>
                </a:srgbClr>
              </a:gs>
              <a:gs pos="100000">
                <a:schemeClr val="accent1"/>
              </a:gs>
            </a:gsLst>
            <a:lin ang="2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86" name="Google Shape;86;p13"/>
          <p:cNvSpPr/>
          <p:nvPr/>
        </p:nvSpPr>
        <p:spPr>
          <a:xfrm flipH="1" rot="-5400000">
            <a:off x="-152884" y="609601"/>
            <a:ext cx="6858003" cy="5638801"/>
          </a:xfrm>
          <a:prstGeom prst="rect">
            <a:avLst/>
          </a:prstGeom>
          <a:gradFill>
            <a:gsLst>
              <a:gs pos="0">
                <a:srgbClr val="4472C4">
                  <a:alpha val="21960"/>
                </a:srgbClr>
              </a:gs>
              <a:gs pos="71000">
                <a:srgbClr val="1F3864">
                  <a:alpha val="0"/>
                </a:srgbClr>
              </a:gs>
              <a:gs pos="100000">
                <a:srgbClr val="000000">
                  <a:alpha val="0"/>
                </a:srgbClr>
              </a:gs>
            </a:gsLst>
            <a:lin ang="8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87" name="Google Shape;87;p13"/>
          <p:cNvSpPr/>
          <p:nvPr/>
        </p:nvSpPr>
        <p:spPr>
          <a:xfrm flipH="1" rot="10800000">
            <a:off x="-7518" y="2217950"/>
            <a:ext cx="6103518" cy="4640049"/>
          </a:xfrm>
          <a:prstGeom prst="rect">
            <a:avLst/>
          </a:prstGeom>
          <a:gradFill>
            <a:gsLst>
              <a:gs pos="0">
                <a:srgbClr val="4472C4">
                  <a:alpha val="0"/>
                </a:srgbClr>
              </a:gs>
              <a:gs pos="72000">
                <a:srgbClr val="000000">
                  <a:alpha val="20000"/>
                </a:srgbClr>
              </a:gs>
              <a:gs pos="100000">
                <a:srgbClr val="000000">
                  <a:alpha val="20000"/>
                </a:srgbClr>
              </a:gs>
            </a:gsLst>
            <a:lin ang="8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88" name="Google Shape;88;p13"/>
          <p:cNvSpPr/>
          <p:nvPr/>
        </p:nvSpPr>
        <p:spPr>
          <a:xfrm rot="4137312">
            <a:off x="565239" y="1211422"/>
            <a:ext cx="4640488" cy="4640488"/>
          </a:xfrm>
          <a:prstGeom prst="ellipse">
            <a:avLst/>
          </a:prstGeom>
          <a:gradFill>
            <a:gsLst>
              <a:gs pos="0">
                <a:srgbClr val="4472C4">
                  <a:alpha val="0"/>
                </a:srgbClr>
              </a:gs>
              <a:gs pos="52999">
                <a:srgbClr val="4472C4">
                  <a:alpha val="0"/>
                </a:srgbClr>
              </a:gs>
              <a:gs pos="100000">
                <a:srgbClr val="B3C6E7">
                  <a:alpha val="14117"/>
                </a:srgbClr>
              </a:gs>
            </a:gsLst>
            <a:lin ang="168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89" name="Google Shape;89;p13"/>
          <p:cNvSpPr/>
          <p:nvPr/>
        </p:nvSpPr>
        <p:spPr>
          <a:xfrm flipH="1" rot="10800000">
            <a:off x="-7519" y="0"/>
            <a:ext cx="6103519" cy="6870700"/>
          </a:xfrm>
          <a:prstGeom prst="rect">
            <a:avLst/>
          </a:prstGeom>
          <a:gradFill>
            <a:gsLst>
              <a:gs pos="0">
                <a:srgbClr val="4472C4">
                  <a:alpha val="0"/>
                </a:srgbClr>
              </a:gs>
              <a:gs pos="24000">
                <a:srgbClr val="4472C4">
                  <a:alpha val="0"/>
                </a:srgbClr>
              </a:gs>
              <a:gs pos="100000">
                <a:srgbClr val="000000">
                  <a:alpha val="70196"/>
                </a:srgbClr>
              </a:gs>
            </a:gsLst>
            <a:lin ang="42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90" name="Google Shape;90;p13"/>
          <p:cNvSpPr txBox="1"/>
          <p:nvPr>
            <p:ph type="ctrTitle"/>
          </p:nvPr>
        </p:nvSpPr>
        <p:spPr>
          <a:xfrm>
            <a:off x="1069788" y="2654490"/>
            <a:ext cx="4567686" cy="3220382"/>
          </a:xfrm>
          <a:prstGeom prst="rect">
            <a:avLst/>
          </a:prstGeom>
          <a:noFill/>
          <a:ln>
            <a:noFill/>
          </a:ln>
        </p:spPr>
        <p:txBody>
          <a:bodyPr anchor="t" anchorCtr="0" bIns="45700" lIns="91425" numCol="1" rIns="91425" spcFirstLastPara="1" tIns="45700" wrap="square">
            <a:normAutofit/>
          </a:bodyPr>
          <a:lstStyle/>
          <a:p>
            <a:pPr algn="r" indent="0" lvl="0" marL="0" rtl="0">
              <a:lnSpc>
                <a:spcPct val="90000"/>
              </a:lnSpc>
              <a:spcBef>
                <a:spcPts val="0"/>
              </a:spcBef>
              <a:spcAft>
                <a:spcPts val="0"/>
              </a:spcAft>
              <a:buClr>
                <a:srgbClr val="FFFFFF"/>
              </a:buClr>
              <a:buSzPts val="4800"/>
              <a:buNone/>
            </a:pPr>
            <a:r>
              <a:rPr lang="en-US" sz="4800">
                <a:solidFill>
                  <a:srgbClr val="FFFFFF"/>
                </a:solidFill>
              </a:rPr>
              <a:t>Ice Scheduler Report</a:t>
            </a:r>
            <a:br>
              <a:rPr lang="en-US" sz="4800"/>
            </a:br>
            <a:r>
              <a:rPr lang="en-US" sz="4800">
                <a:solidFill>
                  <a:srgbClr val="FFFFFF"/>
                </a:solidFill>
              </a:rPr>
              <a:t>2023-2024 Season</a:t>
            </a:r>
            <a:endParaRPr/>
          </a:p>
        </p:txBody>
      </p:sp>
      <p:sp>
        <p:nvSpPr>
          <p:cNvPr id="91" name="Google Shape;91;p13"/>
          <p:cNvSpPr txBox="1"/>
          <p:nvPr>
            <p:ph idx="1" type="subTitle"/>
          </p:nvPr>
        </p:nvSpPr>
        <p:spPr>
          <a:xfrm>
            <a:off x="1371600" y="835862"/>
            <a:ext cx="4138655" cy="1112208"/>
          </a:xfrm>
          <a:prstGeom prst="rect">
            <a:avLst/>
          </a:prstGeom>
          <a:noFill/>
          <a:ln>
            <a:noFill/>
          </a:ln>
        </p:spPr>
        <p:txBody>
          <a:bodyPr anchor="b" anchorCtr="0" bIns="45700" lIns="91425" numCol="1" rIns="91425" spcFirstLastPara="1" tIns="45700" wrap="square">
            <a:normAutofit/>
          </a:bodyPr>
          <a:lstStyle/>
          <a:p>
            <a:pPr algn="r" indent="0" lvl="0" marL="0" rtl="0">
              <a:lnSpc>
                <a:spcPct val="90000"/>
              </a:lnSpc>
              <a:spcBef>
                <a:spcPts val="0"/>
              </a:spcBef>
              <a:spcAft>
                <a:spcPts val="0"/>
              </a:spcAft>
              <a:buClr>
                <a:srgbClr val="FFFFFF"/>
              </a:buClr>
              <a:buSzPts val="2400"/>
              <a:buNone/>
            </a:pPr>
            <a:r>
              <a:rPr lang="en-US">
                <a:solidFill>
                  <a:srgbClr val="FFFFFF"/>
                </a:solidFill>
              </a:rPr>
              <a:t>Ice Scheduler: J-F Meloche</a:t>
            </a:r>
            <a:endParaRPr/>
          </a:p>
        </p:txBody>
      </p:sp>
      <p:pic>
        <p:nvPicPr>
          <p:cNvPr descr="Logo  Description automatically generated" id="92" name="Google Shape;92;p13"/>
          <p:cNvPicPr preferRelativeResize="0"/>
          <p:nvPr/>
        </p:nvPicPr>
        <p:blipFill rotWithShape="1">
          <a:blip r:embed="rId3">
            <a:alphaModFix/>
          </a:blip>
          <a:srcRect b="3076" l="0" r="0" t="8311"/>
          <a:stretch/>
        </p:blipFill>
        <p:spPr>
          <a:xfrm>
            <a:off x="6553199" y="457200"/>
            <a:ext cx="5181602" cy="59436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delay="0" evt="onBegin">
                          <p:tn val="2"/>
                        </p:cond>
                      </p:stCondLst>
                      <p:childTnLst>
                        <p:par>
                          <p:cTn fill="hold">
                            <p:stCondLst>
                              <p:cond delay="0"/>
                            </p:stCondLst>
                            <p:childTnLst>
                              <p:par>
                                <p:cTn fill="hold" nodeType="withEffect" presetClass="entr" presetID="10" presetSubtype="0">
                                  <p:stCondLst>
                                    <p:cond delay="2000"/>
                                  </p:stCondLst>
                                  <p:childTnLst>
                                    <p:set>
                                      <p:cBhvr>
                                        <p:cTn dur="1" fill="hold">
                                          <p:stCondLst>
                                            <p:cond delay="0"/>
                                          </p:stCondLst>
                                        </p:cTn>
                                        <p:tgtEl>
                                          <p:spTgt spid="91">
                                            <p:txEl>
                                              <p:pRg end="0" st="0"/>
                                            </p:txEl>
                                          </p:spTgt>
                                        </p:tgtEl>
                                        <p:attrNameLst>
                                          <p:attrName>style.visibility</p:attrName>
                                        </p:attrNameLst>
                                      </p:cBhvr>
                                      <p:to>
                                        <p:strVal val="visible"/>
                                      </p:to>
                                    </p:set>
                                    <p:animEffect filter="fade" transition="in">
                                      <p:cBhvr>
                                        <p:cTn dur="400"/>
                                        <p:tgtEl>
                                          <p:spTgt spid="91">
                                            <p:txEl>
                                              <p:pRg end="0" st="0"/>
                                            </p:txEl>
                                          </p:spTgt>
                                        </p:tgtEl>
                                      </p:cBhvr>
                                    </p:animEffect>
                                  </p:childTnLst>
                                </p:cTn>
                              </p:par>
                              <p:par>
                                <p:cTn fill="hold" nodeType="withEffect" presetClass="entr" presetID="10" presetSubtype="0">
                                  <p:stCondLst>
                                    <p:cond delay="1000"/>
                                  </p:stCondLst>
                                  <p:childTnLst>
                                    <p:set>
                                      <p:cBhvr>
                                        <p:cTn dur="1" fill="hold">
                                          <p:stCondLst>
                                            <p:cond delay="0"/>
                                          </p:stCondLst>
                                        </p:cTn>
                                        <p:tgtEl>
                                          <p:spTgt spid="90"/>
                                        </p:tgtEl>
                                        <p:attrNameLst>
                                          <p:attrName>style.visibility</p:attrName>
                                        </p:attrNameLst>
                                      </p:cBhvr>
                                      <p:to>
                                        <p:strVal val="visible"/>
                                      </p:to>
                                    </p:set>
                                    <p:animEffect filter="fade" transition="in">
                                      <p:cBhvr>
                                        <p:cTn dur="400"/>
                                        <p:tgtEl>
                                          <p:spTgt spid="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sp>
        <p:nvSpPr>
          <p:cNvPr id="97" name="Google Shape;97;p14"/>
          <p:cNvSpPr/>
          <p:nvPr/>
        </p:nvSpPr>
        <p:spPr>
          <a:xfrm>
            <a:off x="0" y="0"/>
            <a:ext cx="12192000" cy="6858000"/>
          </a:xfrm>
          <a:prstGeom prst="rect">
            <a:avLst/>
          </a:prstGeom>
          <a:solidFill>
            <a:schemeClr val="lt1"/>
          </a:soli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98" name="Google Shape;98;p14"/>
          <p:cNvSpPr/>
          <p:nvPr/>
        </p:nvSpPr>
        <p:spPr>
          <a:xfrm flipH="1">
            <a:off x="2" y="0"/>
            <a:ext cx="12191998" cy="1575955"/>
          </a:xfrm>
          <a:prstGeom prst="rect">
            <a:avLst/>
          </a:prstGeom>
          <a:gradFill>
            <a:gsLst>
              <a:gs pos="0">
                <a:srgbClr val="000000">
                  <a:alpha val="94901"/>
                </a:srgbClr>
              </a:gs>
              <a:gs pos="100000">
                <a:srgbClr val="2F5496"/>
              </a:gs>
            </a:gsLst>
            <a:lin ang="8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99" name="Google Shape;99;p14"/>
          <p:cNvSpPr/>
          <p:nvPr/>
        </p:nvSpPr>
        <p:spPr>
          <a:xfrm flipH="1" rot="10800000">
            <a:off x="8128857" y="0"/>
            <a:ext cx="4063143" cy="1576412"/>
          </a:xfrm>
          <a:prstGeom prst="rect">
            <a:avLst/>
          </a:prstGeom>
          <a:gradFill>
            <a:gsLst>
              <a:gs pos="0">
                <a:srgbClr val="1F3864">
                  <a:alpha val="67058"/>
                </a:srgbClr>
              </a:gs>
              <a:gs pos="19000">
                <a:srgbClr val="1F3864">
                  <a:alpha val="67058"/>
                </a:srgbClr>
              </a:gs>
              <a:gs pos="100000">
                <a:srgbClr val="4472C4">
                  <a:alpha val="78039"/>
                </a:srgbClr>
              </a:gs>
            </a:gsLst>
            <a:lin ang="191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00" name="Google Shape;100;p14"/>
          <p:cNvSpPr/>
          <p:nvPr/>
        </p:nvSpPr>
        <p:spPr>
          <a:xfrm rot="5400000">
            <a:off x="5307777" y="-5307778"/>
            <a:ext cx="1576446" cy="12192002"/>
          </a:xfrm>
          <a:prstGeom prst="rect">
            <a:avLst/>
          </a:prstGeom>
          <a:gradFill>
            <a:gsLst>
              <a:gs pos="0">
                <a:srgbClr val="4472C4">
                  <a:alpha val="0"/>
                </a:srgbClr>
              </a:gs>
              <a:gs pos="23000">
                <a:srgbClr val="4472C4">
                  <a:alpha val="0"/>
                </a:srgbClr>
              </a:gs>
              <a:gs pos="99000">
                <a:srgbClr val="000000">
                  <a:alpha val="72941"/>
                </a:srgbClr>
              </a:gs>
              <a:gs pos="100000">
                <a:srgbClr val="000000">
                  <a:alpha val="72941"/>
                </a:srgbClr>
              </a:gs>
            </a:gsLst>
            <a:lin ang="203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01" name="Google Shape;101;p14"/>
          <p:cNvSpPr txBox="1"/>
          <p:nvPr/>
        </p:nvSpPr>
        <p:spPr>
          <a:xfrm>
            <a:off x="1371597" y="348865"/>
            <a:ext cx="10044023" cy="877729"/>
          </a:xfrm>
          <a:prstGeom prst="rect">
            <a:avLst/>
          </a:prstGeom>
          <a:noFill/>
          <a:ln>
            <a:noFill/>
          </a:ln>
        </p:spPr>
        <p:txBody>
          <a:bodyPr anchor="ctr" anchorCtr="0" bIns="45700" lIns="91425" numCol="1" rIns="91425" spcFirstLastPara="1" tIns="45700" wrap="square">
            <a:normAutofit/>
          </a:bodyPr>
          <a:lstStyle/>
          <a:p>
            <a:pPr algn="l" indent="0" lvl="0" marL="0" marR="0" rtl="0">
              <a:lnSpc>
                <a:spcPct val="90000"/>
              </a:lnSpc>
              <a:spcBef>
                <a:spcPts val="0"/>
              </a:spcBef>
              <a:spcAft>
                <a:spcPts val="0"/>
              </a:spcAft>
              <a:buClr>
                <a:srgbClr val="000000"/>
              </a:buClr>
              <a:buSzPts val="4000"/>
              <a:buFont typeface="Arial"/>
              <a:buNone/>
            </a:pPr>
            <a:r>
              <a:rPr b="1" cap="none" i="0" lang="en-US" strike="noStrike" sz="4000" u="none">
                <a:solidFill>
                  <a:srgbClr val="FFFFFF"/>
                </a:solidFill>
                <a:latin typeface="Calibri"/>
                <a:ea typeface="Calibri"/>
                <a:cs typeface="Calibri"/>
                <a:sym typeface="Calibri"/>
              </a:rPr>
              <a:t>Summary</a:t>
            </a:r>
            <a:endParaRPr b="1" cap="none" i="0" strike="noStrike" sz="4000" u="none">
              <a:solidFill>
                <a:srgbClr val="FFFFFF"/>
              </a:solidFill>
              <a:latin typeface="Calibri"/>
              <a:ea typeface="Calibri"/>
              <a:cs typeface="Calibri"/>
              <a:sym typeface="Calibri"/>
            </a:endParaRPr>
          </a:p>
        </p:txBody>
      </p:sp>
      <p:pic>
        <p:nvPicPr>
          <p:cNvPr descr="Logo  Description automatically generated" id="102" name="Google Shape;102;p14"/>
          <p:cNvPicPr preferRelativeResize="0"/>
          <p:nvPr/>
        </p:nvPicPr>
        <p:blipFill rotWithShape="1">
          <a:blip r:embed="rId3">
            <a:alphaModFix/>
          </a:blip>
          <a:srcRect b="0" l="0" r="0" t="0"/>
          <a:stretch/>
        </p:blipFill>
        <p:spPr>
          <a:xfrm>
            <a:off x="309865" y="0"/>
            <a:ext cx="975238" cy="1253802"/>
          </a:xfrm>
          <a:prstGeom prst="rect">
            <a:avLst/>
          </a:prstGeom>
          <a:noFill/>
          <a:ln>
            <a:noFill/>
          </a:ln>
        </p:spPr>
      </p:pic>
      <p:sp>
        <p:nvSpPr>
          <p:cNvPr id="103" name="Google Shape;103;p14"/>
          <p:cNvSpPr txBox="1"/>
          <p:nvPr>
            <p:ph idx="1" type="body"/>
          </p:nvPr>
        </p:nvSpPr>
        <p:spPr>
          <a:xfrm>
            <a:off x="309865" y="1742303"/>
            <a:ext cx="11330200" cy="4766832"/>
          </a:xfrm>
          <a:prstGeom prst="rect">
            <a:avLst/>
          </a:prstGeom>
          <a:noFill/>
          <a:ln>
            <a:noFill/>
          </a:ln>
        </p:spPr>
        <p:txBody>
          <a:bodyPr anchor="t" anchorCtr="0" bIns="45700" lIns="91425" numCol="1" rIns="91425" spcFirstLastPara="1" tIns="45700" wrap="square">
            <a:noAutofit/>
          </a:bodyPr>
          <a:lstStyle/>
          <a:p>
            <a:pPr algn="l" indent="-457200" lvl="0" marL="457200" rtl="0">
              <a:lnSpc>
                <a:spcPct val="90000"/>
              </a:lnSpc>
              <a:spcBef>
                <a:spcPts val="0"/>
              </a:spcBef>
              <a:spcAft>
                <a:spcPts val="0"/>
              </a:spcAft>
              <a:buSzPts val="2800"/>
              <a:buFont typeface="Noto Sans Symbols"/>
              <a:buChar char="❑"/>
            </a:pPr>
            <a:r>
              <a:rPr lang="en-US"/>
              <a:t>Better start to the season with more knowledge of the position.</a:t>
            </a:r>
            <a:endParaRPr/>
          </a:p>
          <a:p>
            <a:pPr algn="l" indent="-457200" lvl="0" marL="457200" rtl="0">
              <a:lnSpc>
                <a:spcPct val="90000"/>
              </a:lnSpc>
              <a:spcBef>
                <a:spcPts val="1000"/>
              </a:spcBef>
              <a:spcAft>
                <a:spcPts val="0"/>
              </a:spcAft>
              <a:buSzPts val="2800"/>
              <a:buFont typeface="Noto Sans Symbols"/>
              <a:buChar char="❑"/>
            </a:pPr>
            <a:r>
              <a:rPr lang="en-US"/>
              <a:t>Same idea was planned this year to have one game and two half ice practices per week when permitted. In discussion with some of the older age group coaches, it was determined that one full ice practice per week would be better suited due to player commitments like work. U15 groups got a mix of both options, with U18 being One full ice practice per week.</a:t>
            </a:r>
            <a:endParaRPr/>
          </a:p>
          <a:p>
            <a:pPr algn="l" indent="-457200" lvl="0" marL="457200" rtl="0">
              <a:lnSpc>
                <a:spcPct val="90000"/>
              </a:lnSpc>
              <a:spcBef>
                <a:spcPts val="1000"/>
              </a:spcBef>
              <a:spcAft>
                <a:spcPts val="0"/>
              </a:spcAft>
              <a:buSzPts val="2800"/>
              <a:buFont typeface="Noto Sans Symbols"/>
              <a:buChar char="❑"/>
            </a:pPr>
            <a:r>
              <a:rPr lang="en-US"/>
              <a:t>Added one extra U7 ice time as of mid-season to enable players to be split into multiple groups and have more space on the ice for them to skate.  </a:t>
            </a:r>
            <a:endParaRPr/>
          </a:p>
          <a:p>
            <a:pPr algn="l" indent="0" lvl="0" marL="0" rtl="0">
              <a:lnSpc>
                <a:spcPct val="90000"/>
              </a:lnSpc>
              <a:spcBef>
                <a:spcPts val="1000"/>
              </a:spcBef>
              <a:spcAft>
                <a:spcPts val="0"/>
              </a:spcAft>
              <a:buClr>
                <a:schemeClr val="dk1"/>
              </a:buClr>
              <a:buSzPts val="2800"/>
              <a:buNone/>
            </a:pPr>
            <a:r>
              <a:t/>
            </a:r>
            <a:endParaRPr/>
          </a:p>
          <a:p>
            <a:pPr algn="l" indent="0" lvl="0" marL="0" rtl="0">
              <a:lnSpc>
                <a:spcPct val="90000"/>
              </a:lnSpc>
              <a:spcBef>
                <a:spcPts val="1000"/>
              </a:spcBef>
              <a:spcAft>
                <a:spcPts val="0"/>
              </a:spcAft>
              <a:buSzPts val="2400"/>
              <a:buNone/>
            </a:pPr>
            <a:r>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9" name="Shape 119"/>
        <p:cNvGrpSpPr/>
        <p:nvPr/>
      </p:nvGrpSpPr>
      <p:grpSpPr>
        <a:xfrm>
          <a:off x="0" y="0"/>
          <a:ext cx="0" cy="0"/>
          <a:chOff x="0" y="0"/>
          <a:chExt cx="0" cy="0"/>
        </a:xfrm>
      </p:grpSpPr>
      <p:sp>
        <p:nvSpPr>
          <p:cNvPr id="120" name="Google Shape;120;p16"/>
          <p:cNvSpPr/>
          <p:nvPr/>
        </p:nvSpPr>
        <p:spPr>
          <a:xfrm>
            <a:off x="0" y="0"/>
            <a:ext cx="12192000" cy="6858000"/>
          </a:xfrm>
          <a:prstGeom prst="rect">
            <a:avLst/>
          </a:prstGeom>
          <a:solidFill>
            <a:schemeClr val="lt1"/>
          </a:soli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21" name="Google Shape;121;p16"/>
          <p:cNvSpPr/>
          <p:nvPr/>
        </p:nvSpPr>
        <p:spPr>
          <a:xfrm flipH="1">
            <a:off x="2" y="0"/>
            <a:ext cx="12191998" cy="1575955"/>
          </a:xfrm>
          <a:prstGeom prst="rect">
            <a:avLst/>
          </a:prstGeom>
          <a:gradFill>
            <a:gsLst>
              <a:gs pos="0">
                <a:srgbClr val="000000">
                  <a:alpha val="94901"/>
                </a:srgbClr>
              </a:gs>
              <a:gs pos="100000">
                <a:srgbClr val="2F5496"/>
              </a:gs>
            </a:gsLst>
            <a:lin ang="8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22" name="Google Shape;122;p16"/>
          <p:cNvSpPr/>
          <p:nvPr/>
        </p:nvSpPr>
        <p:spPr>
          <a:xfrm flipH="1" rot="10800000">
            <a:off x="8128857" y="0"/>
            <a:ext cx="4063143" cy="1576412"/>
          </a:xfrm>
          <a:prstGeom prst="rect">
            <a:avLst/>
          </a:prstGeom>
          <a:gradFill>
            <a:gsLst>
              <a:gs pos="0">
                <a:srgbClr val="1F3864">
                  <a:alpha val="67058"/>
                </a:srgbClr>
              </a:gs>
              <a:gs pos="19000">
                <a:srgbClr val="1F3864">
                  <a:alpha val="67058"/>
                </a:srgbClr>
              </a:gs>
              <a:gs pos="100000">
                <a:srgbClr val="4472C4">
                  <a:alpha val="78039"/>
                </a:srgbClr>
              </a:gs>
            </a:gsLst>
            <a:lin ang="191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23" name="Google Shape;123;p16"/>
          <p:cNvSpPr/>
          <p:nvPr/>
        </p:nvSpPr>
        <p:spPr>
          <a:xfrm rot="5400000">
            <a:off x="5307777" y="-5307778"/>
            <a:ext cx="1576446" cy="12192002"/>
          </a:xfrm>
          <a:prstGeom prst="rect">
            <a:avLst/>
          </a:prstGeom>
          <a:gradFill>
            <a:gsLst>
              <a:gs pos="0">
                <a:srgbClr val="4472C4">
                  <a:alpha val="0"/>
                </a:srgbClr>
              </a:gs>
              <a:gs pos="23000">
                <a:srgbClr val="4472C4">
                  <a:alpha val="0"/>
                </a:srgbClr>
              </a:gs>
              <a:gs pos="99000">
                <a:srgbClr val="000000">
                  <a:alpha val="72941"/>
                </a:srgbClr>
              </a:gs>
              <a:gs pos="100000">
                <a:srgbClr val="000000">
                  <a:alpha val="72941"/>
                </a:srgbClr>
              </a:gs>
            </a:gsLst>
            <a:lin ang="203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24" name="Google Shape;124;p16"/>
          <p:cNvSpPr txBox="1"/>
          <p:nvPr/>
        </p:nvSpPr>
        <p:spPr>
          <a:xfrm>
            <a:off x="1371597" y="348865"/>
            <a:ext cx="10044023" cy="877729"/>
          </a:xfrm>
          <a:prstGeom prst="rect">
            <a:avLst/>
          </a:prstGeom>
          <a:noFill/>
          <a:ln>
            <a:noFill/>
          </a:ln>
        </p:spPr>
        <p:txBody>
          <a:bodyPr anchor="ctr" anchorCtr="0" bIns="45700" lIns="91425" numCol="1" rIns="91425" spcFirstLastPara="1" tIns="45700" wrap="square">
            <a:normAutofit/>
          </a:bodyPr>
          <a:lstStyle/>
          <a:p>
            <a:pPr algn="l" indent="0" lvl="0" marL="0" marR="0" rtl="0">
              <a:lnSpc>
                <a:spcPct val="90000"/>
              </a:lnSpc>
              <a:spcBef>
                <a:spcPts val="0"/>
              </a:spcBef>
              <a:spcAft>
                <a:spcPts val="0"/>
              </a:spcAft>
              <a:buClr>
                <a:srgbClr val="000000"/>
              </a:buClr>
              <a:buSzPts val="4000"/>
              <a:buFont typeface="Arial"/>
              <a:buNone/>
            </a:pPr>
            <a:r>
              <a:rPr b="1" cap="none" i="0" lang="en-US" strike="noStrike" sz="4000" u="none">
                <a:solidFill>
                  <a:srgbClr val="FFFFFF"/>
                </a:solidFill>
                <a:latin typeface="Calibri"/>
                <a:ea typeface="Calibri"/>
                <a:cs typeface="Calibri"/>
                <a:sym typeface="Calibri"/>
              </a:rPr>
              <a:t>Summary Continued</a:t>
            </a:r>
            <a:endParaRPr b="1" cap="none" i="0" strike="noStrike" sz="4000" u="none">
              <a:solidFill>
                <a:srgbClr val="FFFFFF"/>
              </a:solidFill>
              <a:latin typeface="Calibri"/>
              <a:ea typeface="Calibri"/>
              <a:cs typeface="Calibri"/>
              <a:sym typeface="Calibri"/>
            </a:endParaRPr>
          </a:p>
        </p:txBody>
      </p:sp>
      <p:pic>
        <p:nvPicPr>
          <p:cNvPr descr="Logo  Description automatically generated" id="125" name="Google Shape;125;p16"/>
          <p:cNvPicPr preferRelativeResize="0"/>
          <p:nvPr/>
        </p:nvPicPr>
        <p:blipFill rotWithShape="1">
          <a:blip r:embed="rId3">
            <a:alphaModFix/>
          </a:blip>
          <a:srcRect b="0" l="0" r="0" t="0"/>
          <a:stretch/>
        </p:blipFill>
        <p:spPr>
          <a:xfrm>
            <a:off x="309865" y="0"/>
            <a:ext cx="975238" cy="1253802"/>
          </a:xfrm>
          <a:prstGeom prst="rect">
            <a:avLst/>
          </a:prstGeom>
          <a:noFill/>
          <a:ln>
            <a:noFill/>
          </a:ln>
        </p:spPr>
      </p:pic>
      <p:sp>
        <p:nvSpPr>
          <p:cNvPr id="126" name="Google Shape;126;p16"/>
          <p:cNvSpPr txBox="1"/>
          <p:nvPr>
            <p:ph idx="1" type="body"/>
          </p:nvPr>
        </p:nvSpPr>
        <p:spPr>
          <a:xfrm>
            <a:off x="309865" y="1742303"/>
            <a:ext cx="11330200" cy="4766832"/>
          </a:xfrm>
          <a:prstGeom prst="rect">
            <a:avLst/>
          </a:prstGeom>
          <a:noFill/>
          <a:ln>
            <a:noFill/>
          </a:ln>
        </p:spPr>
        <p:txBody>
          <a:bodyPr anchor="t" anchorCtr="0" bIns="45700" lIns="91425" numCol="1" rIns="91425" spcFirstLastPara="1" tIns="45700" wrap="square">
            <a:noAutofit/>
          </a:bodyPr>
          <a:lstStyle/>
          <a:p>
            <a:pPr algn="l" indent="-457200" lvl="1" marL="457200" rtl="0">
              <a:lnSpc>
                <a:spcPct val="90000"/>
              </a:lnSpc>
              <a:spcBef>
                <a:spcPts val="0"/>
              </a:spcBef>
              <a:spcAft>
                <a:spcPts val="0"/>
              </a:spcAft>
              <a:buClr>
                <a:schemeClr val="dk1"/>
              </a:buClr>
              <a:buSzPts val="2400"/>
              <a:buFont typeface="Noto Sans Symbols"/>
              <a:buChar char="❑"/>
            </a:pPr>
            <a:r>
              <a:rPr lang="en-US"/>
              <a:t>APMHA successfully held 16 Goalie Clinics during the season, 8 for U9-U11 and 8 for U13-U18 groups.</a:t>
            </a:r>
            <a:endParaRPr/>
          </a:p>
          <a:p>
            <a:pPr algn="l" indent="-457200" lvl="1" marL="457200" rtl="0">
              <a:lnSpc>
                <a:spcPct val="90000"/>
              </a:lnSpc>
              <a:spcBef>
                <a:spcPts val="500"/>
              </a:spcBef>
              <a:spcAft>
                <a:spcPts val="0"/>
              </a:spcAft>
              <a:buSzPts val="2400"/>
              <a:buFont typeface="Noto Sans Symbols"/>
              <a:buChar char="❑"/>
            </a:pPr>
            <a:r>
              <a:rPr lang="en-US"/>
              <a:t>APMHA was also able to run 3 successful 1-day tournaments.</a:t>
            </a:r>
            <a:endParaRPr/>
          </a:p>
          <a:p>
            <a:pPr algn="l" indent="-457200" lvl="1" marL="457200" rtl="0">
              <a:lnSpc>
                <a:spcPct val="90000"/>
              </a:lnSpc>
              <a:spcBef>
                <a:spcPts val="500"/>
              </a:spcBef>
              <a:spcAft>
                <a:spcPts val="0"/>
              </a:spcAft>
              <a:buClr>
                <a:schemeClr val="dk1"/>
              </a:buClr>
              <a:buSzPts val="2400"/>
              <a:buFont typeface="Noto Sans Symbols"/>
              <a:buChar char="❑"/>
            </a:pPr>
            <a:r>
              <a:rPr lang="en-US"/>
              <a:t>To my knowledge, there were no scheduling issues with any games and only a few practice ice time may have been lost due to conflicts.</a:t>
            </a:r>
            <a:endParaRPr/>
          </a:p>
          <a:p>
            <a:pPr algn="l" indent="-304800" lvl="1" marL="457200" rtl="0">
              <a:lnSpc>
                <a:spcPct val="90000"/>
              </a:lnSpc>
              <a:spcBef>
                <a:spcPts val="500"/>
              </a:spcBef>
              <a:spcAft>
                <a:spcPts val="0"/>
              </a:spcAft>
              <a:buClr>
                <a:schemeClr val="dk1"/>
              </a:buClr>
              <a:buSzPts val="2400"/>
              <a:buFont typeface="Noto Sans Symbols"/>
              <a:buNone/>
            </a:pPr>
            <a:r>
              <a:t/>
            </a:r>
            <a:endParaRPr/>
          </a:p>
        </p:txBody>
      </p:sp>
      <p:graphicFrame>
        <p:nvGraphicFramePr>
          <p:cNvPr id="127" name="Google Shape;127;p16"/>
          <p:cNvGraphicFramePr/>
          <p:nvPr/>
        </p:nvGraphicFramePr>
        <p:xfrm>
          <a:off x="1890889" y="3711221"/>
          <a:ext cx="3000000" cy="3000000"/>
        </p:xfrm>
        <a:graphic>
          <a:graphicData uri="http://schemas.openxmlformats.org/drawingml/2006/table">
            <a:tbl>
              <a:tblPr bandRow="1" firstRow="1">
                <a:noFill/>
                <a:tableStyleId>{CC5D6A3D-0DC9-4280-88B1-0A0B9BBA27D5}</a:tableStyleId>
              </a:tblPr>
              <a:tblGrid>
                <a:gridCol w="2808100"/>
                <a:gridCol w="2071475"/>
                <a:gridCol w="3908775"/>
              </a:tblGrid>
              <a:tr h="359425">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Level</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Games</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Details</a:t>
                      </a:r>
                      <a:endParaRPr cap="none" strike="noStrike" sz="1400" u="none"/>
                    </a:p>
                  </a:txBody>
                  <a:tcPr marB="45725" marL="91450" marR="91450" marT="45725"/>
                </a:tc>
              </a:tr>
              <a:tr h="620900">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U9-U11</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20 Game Schedule</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12 before Christmas Break</a:t>
                      </a:r>
                      <a:endParaRPr cap="none" strike="noStrike" sz="1400" u="none"/>
                    </a:p>
                    <a:p>
                      <a:pPr algn="l" indent="0" lvl="0" marL="0" marR="0" rtl="0">
                        <a:lnSpc>
                          <a:spcPct val="100000"/>
                        </a:lnSpc>
                        <a:spcBef>
                          <a:spcPts val="0"/>
                        </a:spcBef>
                        <a:spcAft>
                          <a:spcPts val="0"/>
                        </a:spcAft>
                        <a:buClr>
                          <a:schemeClr val="dk1"/>
                        </a:buClr>
                        <a:buSzPts val="1800"/>
                        <a:buFont typeface="Calibri"/>
                        <a:buNone/>
                      </a:pPr>
                      <a:r>
                        <a:rPr cap="none" lang="en-US" strike="noStrike" sz="1800" u="none"/>
                        <a:t>and 8 after.</a:t>
                      </a:r>
                      <a:endParaRPr cap="none" strike="noStrike" sz="1400" u="none"/>
                    </a:p>
                  </a:txBody>
                  <a:tcPr marB="45725" marL="91450" marR="91450" marT="45725"/>
                </a:tc>
              </a:tr>
              <a:tr h="423325">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U13-U15</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24 Game Schedule</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15 before Christmas Break and 9 after.</a:t>
                      </a:r>
                      <a:endParaRPr cap="none" strike="noStrike" sz="1400" u="none"/>
                    </a:p>
                  </a:txBody>
                  <a:tcPr marB="45725" marL="91450" marR="91450" marT="45725"/>
                </a:tc>
              </a:tr>
              <a:tr h="522100">
                <a:tc>
                  <a:txBody>
                    <a:bodyPr numCol="1"/>
                    <a:lstStyle/>
                    <a:p>
                      <a:pPr algn="l" indent="0" lvl="0" marL="0" marR="0" rtl="0">
                        <a:lnSpc>
                          <a:spcPct val="100000"/>
                        </a:lnSpc>
                        <a:spcBef>
                          <a:spcPts val="0"/>
                        </a:spcBef>
                        <a:spcAft>
                          <a:spcPts val="0"/>
                        </a:spcAft>
                        <a:buClr>
                          <a:schemeClr val="dk1"/>
                        </a:buClr>
                        <a:buSzPts val="1800"/>
                        <a:buFont typeface="Calibri"/>
                        <a:buNone/>
                      </a:pPr>
                      <a:r>
                        <a:rPr cap="none" lang="en-US" strike="noStrike" sz="1800" u="none"/>
                        <a:t>U18</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chemeClr val="dk1"/>
                        </a:buClr>
                        <a:buSzPts val="1800"/>
                        <a:buFont typeface="Calibri"/>
                        <a:buNone/>
                      </a:pPr>
                      <a:r>
                        <a:rPr cap="none" lang="en-US" strike="noStrike" sz="1800" u="none"/>
                        <a:t>30 Game Schedule</a:t>
                      </a:r>
                      <a:endParaRPr cap="none" strike="noStrike" sz="1400" u="none"/>
                    </a:p>
                  </a:txBody>
                  <a:tcPr marB="45725" marL="91450" marR="91450" marT="45725"/>
                </a:tc>
                <a:tc>
                  <a:txBody>
                    <a:bodyPr numCol="1"/>
                    <a:lstStyle/>
                    <a:p>
                      <a:pPr algn="l" indent="0" lvl="0" marL="0" marR="0" rtl="0">
                        <a:lnSpc>
                          <a:spcPct val="100000"/>
                        </a:lnSpc>
                        <a:spcBef>
                          <a:spcPts val="0"/>
                        </a:spcBef>
                        <a:spcAft>
                          <a:spcPts val="0"/>
                        </a:spcAft>
                        <a:buClr>
                          <a:schemeClr val="dk1"/>
                        </a:buClr>
                        <a:buSzPts val="1800"/>
                        <a:buFont typeface="Calibri"/>
                        <a:buNone/>
                      </a:pPr>
                      <a:r>
                        <a:rPr cap="none" lang="en-US" strike="noStrike" sz="1800" u="none"/>
                        <a:t>18 before Christmas Break and 12 after.</a:t>
                      </a:r>
                      <a:endParaRPr cap="none" strike="noStrike" sz="1400" u="none"/>
                    </a:p>
                  </a:txBody>
                  <a:tcPr marB="45725" marL="91450" marR="91450" marT="45725"/>
                </a:tc>
              </a:tr>
              <a:tr h="522100">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U21</a:t>
                      </a:r>
                      <a:endParaRPr cap="none" strike="noStrike" sz="18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24 Game Schedule</a:t>
                      </a:r>
                      <a:endParaRPr cap="none" strike="noStrike" sz="1800" u="none"/>
                    </a:p>
                  </a:txBody>
                  <a:tcPr marB="45725" marL="91450" marR="91450" marT="45725"/>
                </a:tc>
                <a:tc>
                  <a:txBody>
                    <a:bodyPr numCol="1"/>
                    <a:lstStyle/>
                    <a:p>
                      <a:pPr algn="l" indent="0" lvl="0" marL="0" marR="0" rtl="0">
                        <a:lnSpc>
                          <a:spcPct val="100000"/>
                        </a:lnSpc>
                        <a:spcBef>
                          <a:spcPts val="0"/>
                        </a:spcBef>
                        <a:spcAft>
                          <a:spcPts val="0"/>
                        </a:spcAft>
                        <a:buClr>
                          <a:srgbClr val="000000"/>
                        </a:buClr>
                        <a:buSzPts val="1800"/>
                        <a:buFont typeface="Arial"/>
                        <a:buNone/>
                      </a:pPr>
                      <a:r>
                        <a:rPr cap="none" lang="en-US" strike="noStrike" sz="1800" u="none"/>
                        <a:t>13 before Christmas Break and 11 after.</a:t>
                      </a:r>
                      <a:endParaRPr cap="none" strike="noStrike" sz="1800" u="none"/>
                    </a:p>
                  </a:txBody>
                  <a:tcPr marB="45725" marL="91450" marR="91450" marT="457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1" name="Shape 131"/>
        <p:cNvGrpSpPr/>
        <p:nvPr/>
      </p:nvGrpSpPr>
      <p:grpSpPr>
        <a:xfrm>
          <a:off x="0" y="0"/>
          <a:ext cx="0" cy="0"/>
          <a:chOff x="0" y="0"/>
          <a:chExt cx="0" cy="0"/>
        </a:xfrm>
      </p:grpSpPr>
      <p:sp>
        <p:nvSpPr>
          <p:cNvPr id="132" name="Google Shape;132;p17"/>
          <p:cNvSpPr/>
          <p:nvPr/>
        </p:nvSpPr>
        <p:spPr>
          <a:xfrm>
            <a:off x="0" y="0"/>
            <a:ext cx="12192000" cy="6858000"/>
          </a:xfrm>
          <a:prstGeom prst="rect">
            <a:avLst/>
          </a:prstGeom>
          <a:solidFill>
            <a:schemeClr val="lt1"/>
          </a:soli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33" name="Google Shape;133;p17"/>
          <p:cNvSpPr/>
          <p:nvPr/>
        </p:nvSpPr>
        <p:spPr>
          <a:xfrm flipH="1">
            <a:off x="2" y="0"/>
            <a:ext cx="12191998" cy="1575955"/>
          </a:xfrm>
          <a:prstGeom prst="rect">
            <a:avLst/>
          </a:prstGeom>
          <a:gradFill>
            <a:gsLst>
              <a:gs pos="0">
                <a:srgbClr val="000000">
                  <a:alpha val="94901"/>
                </a:srgbClr>
              </a:gs>
              <a:gs pos="100000">
                <a:srgbClr val="2F5496"/>
              </a:gs>
            </a:gsLst>
            <a:lin ang="8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34" name="Google Shape;134;p17"/>
          <p:cNvSpPr/>
          <p:nvPr/>
        </p:nvSpPr>
        <p:spPr>
          <a:xfrm flipH="1" rot="10800000">
            <a:off x="8128857" y="0"/>
            <a:ext cx="4063143" cy="1576412"/>
          </a:xfrm>
          <a:prstGeom prst="rect">
            <a:avLst/>
          </a:prstGeom>
          <a:gradFill>
            <a:gsLst>
              <a:gs pos="0">
                <a:srgbClr val="1F3864">
                  <a:alpha val="67058"/>
                </a:srgbClr>
              </a:gs>
              <a:gs pos="19000">
                <a:srgbClr val="1F3864">
                  <a:alpha val="67058"/>
                </a:srgbClr>
              </a:gs>
              <a:gs pos="100000">
                <a:srgbClr val="4472C4">
                  <a:alpha val="78039"/>
                </a:srgbClr>
              </a:gs>
            </a:gsLst>
            <a:lin ang="191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35" name="Google Shape;135;p17"/>
          <p:cNvSpPr/>
          <p:nvPr/>
        </p:nvSpPr>
        <p:spPr>
          <a:xfrm rot="5400000">
            <a:off x="5307777" y="-5307778"/>
            <a:ext cx="1576446" cy="12192002"/>
          </a:xfrm>
          <a:prstGeom prst="rect">
            <a:avLst/>
          </a:prstGeom>
          <a:gradFill>
            <a:gsLst>
              <a:gs pos="0">
                <a:srgbClr val="4472C4">
                  <a:alpha val="0"/>
                </a:srgbClr>
              </a:gs>
              <a:gs pos="23000">
                <a:srgbClr val="4472C4">
                  <a:alpha val="0"/>
                </a:srgbClr>
              </a:gs>
              <a:gs pos="99000">
                <a:srgbClr val="000000">
                  <a:alpha val="72941"/>
                </a:srgbClr>
              </a:gs>
              <a:gs pos="100000">
                <a:srgbClr val="000000">
                  <a:alpha val="72941"/>
                </a:srgbClr>
              </a:gs>
            </a:gsLst>
            <a:lin ang="203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36" name="Google Shape;136;p17"/>
          <p:cNvSpPr txBox="1"/>
          <p:nvPr/>
        </p:nvSpPr>
        <p:spPr>
          <a:xfrm>
            <a:off x="1371597" y="348865"/>
            <a:ext cx="10044023" cy="877729"/>
          </a:xfrm>
          <a:prstGeom prst="rect">
            <a:avLst/>
          </a:prstGeom>
          <a:noFill/>
          <a:ln>
            <a:noFill/>
          </a:ln>
        </p:spPr>
        <p:txBody>
          <a:bodyPr anchor="ctr" anchorCtr="0" bIns="45700" lIns="91425" numCol="1" rIns="91425" spcFirstLastPara="1" tIns="45700" wrap="square">
            <a:normAutofit/>
          </a:bodyPr>
          <a:lstStyle/>
          <a:p>
            <a:pPr algn="l" indent="0" lvl="0" marL="0" marR="0" rtl="0">
              <a:lnSpc>
                <a:spcPct val="90000"/>
              </a:lnSpc>
              <a:spcBef>
                <a:spcPts val="0"/>
              </a:spcBef>
              <a:spcAft>
                <a:spcPts val="0"/>
              </a:spcAft>
              <a:buClr>
                <a:srgbClr val="000000"/>
              </a:buClr>
              <a:buSzPts val="4000"/>
              <a:buFont typeface="Arial"/>
              <a:buNone/>
            </a:pPr>
            <a:r>
              <a:rPr b="1" cap="none" i="0" lang="en-US" strike="noStrike" sz="4000" u="none">
                <a:solidFill>
                  <a:srgbClr val="FFFFFF"/>
                </a:solidFill>
                <a:latin typeface="Calibri"/>
                <a:ea typeface="Calibri"/>
                <a:cs typeface="Calibri"/>
                <a:sym typeface="Calibri"/>
              </a:rPr>
              <a:t>Plans for 2024-2025 Season</a:t>
            </a:r>
            <a:endParaRPr b="1" cap="none" i="0" strike="noStrike" sz="4000" u="none">
              <a:solidFill>
                <a:srgbClr val="FFFFFF"/>
              </a:solidFill>
              <a:latin typeface="Calibri"/>
              <a:ea typeface="Calibri"/>
              <a:cs typeface="Calibri"/>
              <a:sym typeface="Calibri"/>
            </a:endParaRPr>
          </a:p>
        </p:txBody>
      </p:sp>
      <p:pic>
        <p:nvPicPr>
          <p:cNvPr descr="Logo  Description automatically generated" id="137" name="Google Shape;137;p17"/>
          <p:cNvPicPr preferRelativeResize="0"/>
          <p:nvPr/>
        </p:nvPicPr>
        <p:blipFill rotWithShape="1">
          <a:blip r:embed="rId3">
            <a:alphaModFix/>
          </a:blip>
          <a:srcRect b="0" l="0" r="0" t="0"/>
          <a:stretch/>
        </p:blipFill>
        <p:spPr>
          <a:xfrm>
            <a:off x="309865" y="0"/>
            <a:ext cx="975238" cy="1253802"/>
          </a:xfrm>
          <a:prstGeom prst="rect">
            <a:avLst/>
          </a:prstGeom>
          <a:noFill/>
          <a:ln>
            <a:noFill/>
          </a:ln>
        </p:spPr>
      </p:pic>
      <p:sp>
        <p:nvSpPr>
          <p:cNvPr id="138" name="Google Shape;138;p17"/>
          <p:cNvSpPr txBox="1"/>
          <p:nvPr>
            <p:ph idx="1" type="body"/>
          </p:nvPr>
        </p:nvSpPr>
        <p:spPr>
          <a:xfrm>
            <a:off x="309865" y="1742303"/>
            <a:ext cx="11330200" cy="4766832"/>
          </a:xfrm>
          <a:prstGeom prst="rect">
            <a:avLst/>
          </a:prstGeom>
          <a:noFill/>
          <a:ln>
            <a:noFill/>
          </a:ln>
        </p:spPr>
        <p:txBody>
          <a:bodyPr anchor="t" anchorCtr="0" bIns="45700" lIns="91425" numCol="1" rIns="91425" spcFirstLastPara="1" tIns="45700" wrap="square">
            <a:noAutofit/>
          </a:bodyPr>
          <a:lstStyle/>
          <a:p>
            <a:pPr algn="l" indent="-342900" lvl="0" marL="342900" rtl="0">
              <a:lnSpc>
                <a:spcPct val="90000"/>
              </a:lnSpc>
              <a:spcBef>
                <a:spcPts val="0"/>
              </a:spcBef>
              <a:spcAft>
                <a:spcPts val="0"/>
              </a:spcAft>
              <a:buSzPts val="2800"/>
              <a:buFont typeface="Noto Sans Symbols"/>
              <a:buChar char="❑"/>
            </a:pPr>
            <a:r>
              <a:rPr lang="en-US"/>
              <a:t>Continue to learn and improve my knowledge of the scheduler role while taking notes of what works and what doesn't work when it comes to scheduling pre-season, regular season and playoff ice scheduling .</a:t>
            </a:r>
            <a:endParaRPr/>
          </a:p>
          <a:p>
            <a:pPr algn="l" indent="-342900" lvl="0" marL="342900" rtl="0">
              <a:lnSpc>
                <a:spcPct val="90000"/>
              </a:lnSpc>
              <a:spcBef>
                <a:spcPts val="1000"/>
              </a:spcBef>
              <a:spcAft>
                <a:spcPts val="0"/>
              </a:spcAft>
              <a:buClr>
                <a:schemeClr val="dk1"/>
              </a:buClr>
              <a:buSzPts val="2800"/>
              <a:buFont typeface="Noto Sans Symbols"/>
              <a:buChar char="❑"/>
            </a:pPr>
            <a:r>
              <a:rPr lang="en-US"/>
              <a:t>Continue to communicate with Coaches, Managers and Executive members to improve everyone's better understanding of how the scheduling process works.</a:t>
            </a:r>
            <a:endParaRPr/>
          </a:p>
          <a:p>
            <a:pPr algn="l" indent="-342900" lvl="0" marL="342900" rtl="0">
              <a:lnSpc>
                <a:spcPct val="90000"/>
              </a:lnSpc>
              <a:spcBef>
                <a:spcPts val="1000"/>
              </a:spcBef>
              <a:spcAft>
                <a:spcPts val="0"/>
              </a:spcAft>
              <a:buSzPts val="2800"/>
              <a:buFont typeface="Noto Sans Symbols"/>
              <a:buChar char="❑"/>
            </a:pPr>
            <a:r>
              <a:rPr lang="en-US"/>
              <a:t>Continue to work on a document from notes taken and the experience gained to better prepare the next volunteer who will one day take on the role.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2" name="Shape 142"/>
        <p:cNvGrpSpPr/>
        <p:nvPr/>
      </p:nvGrpSpPr>
      <p:grpSpPr>
        <a:xfrm>
          <a:off x="0" y="0"/>
          <a:ext cx="0" cy="0"/>
          <a:chOff x="0" y="0"/>
          <a:chExt cx="0" cy="0"/>
        </a:xfrm>
      </p:grpSpPr>
      <p:sp>
        <p:nvSpPr>
          <p:cNvPr id="143" name="Google Shape;143;p18"/>
          <p:cNvSpPr/>
          <p:nvPr/>
        </p:nvSpPr>
        <p:spPr>
          <a:xfrm>
            <a:off x="0" y="0"/>
            <a:ext cx="12192000" cy="6858000"/>
          </a:xfrm>
          <a:prstGeom prst="rect">
            <a:avLst/>
          </a:prstGeom>
          <a:solidFill>
            <a:schemeClr val="lt1"/>
          </a:soli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44" name="Google Shape;144;p18"/>
          <p:cNvSpPr/>
          <p:nvPr/>
        </p:nvSpPr>
        <p:spPr>
          <a:xfrm flipH="1">
            <a:off x="2" y="0"/>
            <a:ext cx="12191998" cy="1575955"/>
          </a:xfrm>
          <a:prstGeom prst="rect">
            <a:avLst/>
          </a:prstGeom>
          <a:gradFill>
            <a:gsLst>
              <a:gs pos="0">
                <a:srgbClr val="000000">
                  <a:alpha val="94901"/>
                </a:srgbClr>
              </a:gs>
              <a:gs pos="100000">
                <a:srgbClr val="2F5496"/>
              </a:gs>
            </a:gsLst>
            <a:lin ang="8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45" name="Google Shape;145;p18"/>
          <p:cNvSpPr/>
          <p:nvPr/>
        </p:nvSpPr>
        <p:spPr>
          <a:xfrm flipH="1" rot="10800000">
            <a:off x="8128857" y="0"/>
            <a:ext cx="4063143" cy="1576412"/>
          </a:xfrm>
          <a:prstGeom prst="rect">
            <a:avLst/>
          </a:prstGeom>
          <a:gradFill>
            <a:gsLst>
              <a:gs pos="0">
                <a:srgbClr val="1F3864">
                  <a:alpha val="67058"/>
                </a:srgbClr>
              </a:gs>
              <a:gs pos="19000">
                <a:srgbClr val="1F3864">
                  <a:alpha val="67058"/>
                </a:srgbClr>
              </a:gs>
              <a:gs pos="100000">
                <a:srgbClr val="4472C4">
                  <a:alpha val="78039"/>
                </a:srgbClr>
              </a:gs>
            </a:gsLst>
            <a:lin ang="191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46" name="Google Shape;146;p18"/>
          <p:cNvSpPr/>
          <p:nvPr/>
        </p:nvSpPr>
        <p:spPr>
          <a:xfrm rot="5400000">
            <a:off x="5307777" y="-5307778"/>
            <a:ext cx="1576446" cy="12192002"/>
          </a:xfrm>
          <a:prstGeom prst="rect">
            <a:avLst/>
          </a:prstGeom>
          <a:gradFill>
            <a:gsLst>
              <a:gs pos="0">
                <a:srgbClr val="4472C4">
                  <a:alpha val="0"/>
                </a:srgbClr>
              </a:gs>
              <a:gs pos="23000">
                <a:srgbClr val="4472C4">
                  <a:alpha val="0"/>
                </a:srgbClr>
              </a:gs>
              <a:gs pos="99000">
                <a:srgbClr val="000000">
                  <a:alpha val="72941"/>
                </a:srgbClr>
              </a:gs>
              <a:gs pos="100000">
                <a:srgbClr val="000000">
                  <a:alpha val="72941"/>
                </a:srgbClr>
              </a:gs>
            </a:gsLst>
            <a:lin ang="203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47" name="Google Shape;147;p18"/>
          <p:cNvSpPr txBox="1"/>
          <p:nvPr/>
        </p:nvSpPr>
        <p:spPr>
          <a:xfrm>
            <a:off x="1371597" y="348865"/>
            <a:ext cx="10044023" cy="877729"/>
          </a:xfrm>
          <a:prstGeom prst="rect">
            <a:avLst/>
          </a:prstGeom>
          <a:noFill/>
          <a:ln>
            <a:noFill/>
          </a:ln>
        </p:spPr>
        <p:txBody>
          <a:bodyPr anchor="ctr" anchorCtr="0" bIns="45700" lIns="91425" numCol="1" rIns="91425" spcFirstLastPara="1" tIns="45700" wrap="square">
            <a:normAutofit/>
          </a:bodyPr>
          <a:lstStyle/>
          <a:p>
            <a:pPr algn="l" indent="0" lvl="0" marL="0" marR="0" rtl="0">
              <a:lnSpc>
                <a:spcPct val="90000"/>
              </a:lnSpc>
              <a:spcBef>
                <a:spcPts val="0"/>
              </a:spcBef>
              <a:spcAft>
                <a:spcPts val="0"/>
              </a:spcAft>
              <a:buClr>
                <a:srgbClr val="000000"/>
              </a:buClr>
              <a:buSzPts val="4000"/>
              <a:buFont typeface="Arial"/>
              <a:buNone/>
            </a:pPr>
            <a:r>
              <a:rPr b="1" cap="none" i="0" lang="en-US" strike="noStrike" sz="4000" u="none">
                <a:solidFill>
                  <a:srgbClr val="FFFFFF"/>
                </a:solidFill>
                <a:latin typeface="Calibri"/>
                <a:ea typeface="Calibri"/>
                <a:cs typeface="Calibri"/>
                <a:sym typeface="Calibri"/>
              </a:rPr>
              <a:t>Plans for 2024-2025 Season</a:t>
            </a:r>
            <a:endParaRPr b="1" cap="none" i="0" strike="noStrike" sz="4000" u="none">
              <a:solidFill>
                <a:srgbClr val="FFFFFF"/>
              </a:solidFill>
              <a:latin typeface="Calibri"/>
              <a:ea typeface="Calibri"/>
              <a:cs typeface="Calibri"/>
              <a:sym typeface="Calibri"/>
            </a:endParaRPr>
          </a:p>
        </p:txBody>
      </p:sp>
      <p:pic>
        <p:nvPicPr>
          <p:cNvPr descr="Logo  Description automatically generated" id="148" name="Google Shape;148;p18"/>
          <p:cNvPicPr preferRelativeResize="0"/>
          <p:nvPr/>
        </p:nvPicPr>
        <p:blipFill rotWithShape="1">
          <a:blip r:embed="rId3">
            <a:alphaModFix/>
          </a:blip>
          <a:srcRect b="0" l="0" r="0" t="0"/>
          <a:stretch/>
        </p:blipFill>
        <p:spPr>
          <a:xfrm>
            <a:off x="309865" y="0"/>
            <a:ext cx="975238" cy="1253802"/>
          </a:xfrm>
          <a:prstGeom prst="rect">
            <a:avLst/>
          </a:prstGeom>
          <a:noFill/>
          <a:ln>
            <a:noFill/>
          </a:ln>
        </p:spPr>
      </p:pic>
      <p:sp>
        <p:nvSpPr>
          <p:cNvPr id="149" name="Google Shape;149;p18"/>
          <p:cNvSpPr txBox="1"/>
          <p:nvPr>
            <p:ph idx="1" type="body"/>
          </p:nvPr>
        </p:nvSpPr>
        <p:spPr>
          <a:xfrm>
            <a:off x="309865" y="1742303"/>
            <a:ext cx="11330200" cy="4766832"/>
          </a:xfrm>
          <a:prstGeom prst="rect">
            <a:avLst/>
          </a:prstGeom>
          <a:noFill/>
          <a:ln>
            <a:noFill/>
          </a:ln>
        </p:spPr>
        <p:txBody>
          <a:bodyPr anchor="t" anchorCtr="0" bIns="45700" lIns="91425" numCol="1" rIns="91425" spcFirstLastPara="1" tIns="45700" wrap="square">
            <a:noAutofit/>
          </a:bodyPr>
          <a:lstStyle/>
          <a:p>
            <a:pPr algn="l" indent="0" lvl="0" marL="0" rtl="0">
              <a:lnSpc>
                <a:spcPct val="90000"/>
              </a:lnSpc>
              <a:spcBef>
                <a:spcPts val="0"/>
              </a:spcBef>
              <a:spcAft>
                <a:spcPts val="0"/>
              </a:spcAft>
              <a:buClr>
                <a:schemeClr val="dk1"/>
              </a:buClr>
              <a:buSzPts val="2800"/>
              <a:buNone/>
            </a:pPr>
            <a:r>
              <a:t/>
            </a:r>
            <a:endParaRPr/>
          </a:p>
          <a:p>
            <a:pPr algn="l" indent="-342900" lvl="0" marL="342900" rtl="0">
              <a:lnSpc>
                <a:spcPct val="90000"/>
              </a:lnSpc>
              <a:spcBef>
                <a:spcPts val="1000"/>
              </a:spcBef>
              <a:spcAft>
                <a:spcPts val="0"/>
              </a:spcAft>
              <a:buSzPts val="2800"/>
              <a:buFont typeface="Noto Sans Symbols"/>
              <a:buChar char="❑"/>
            </a:pPr>
            <a:r>
              <a:rPr lang="en-US"/>
              <a:t>Plan to once again have all teams inform the scheduler of Tournament/ Jamboree Registrations by a "TBD" cut-off date to help facilitate overall ice scheduling during the season. Idea is to avoid last minute schedule changes due to teams being away.</a:t>
            </a:r>
            <a:endParaRPr/>
          </a:p>
          <a:p>
            <a:pPr algn="l" indent="-165100" lvl="0" marL="342900" rtl="0">
              <a:lnSpc>
                <a:spcPct val="90000"/>
              </a:lnSpc>
              <a:spcBef>
                <a:spcPts val="1000"/>
              </a:spcBef>
              <a:spcAft>
                <a:spcPts val="0"/>
              </a:spcAft>
              <a:buClr>
                <a:schemeClr val="dk1"/>
              </a:buClr>
              <a:buSzPts val="2800"/>
              <a:buFont typeface="Noto Sans Symbols"/>
              <a:buNone/>
            </a:pPr>
            <a:r>
              <a:t/>
            </a:r>
            <a:endParaRPr/>
          </a:p>
          <a:p>
            <a:pPr algn="l" indent="-165100" lvl="0" marL="342900" rtl="0">
              <a:lnSpc>
                <a:spcPct val="90000"/>
              </a:lnSpc>
              <a:spcBef>
                <a:spcPts val="1000"/>
              </a:spcBef>
              <a:spcAft>
                <a:spcPts val="0"/>
              </a:spcAft>
              <a:buClr>
                <a:schemeClr val="dk1"/>
              </a:buClr>
              <a:buSzPts val="2800"/>
              <a:buFont typeface="Noto Sans Symbols"/>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7" name="Shape 107"/>
        <p:cNvGrpSpPr/>
        <p:nvPr/>
      </p:nvGrpSpPr>
      <p:grpSpPr>
        <a:xfrm>
          <a:off x="0" y="0"/>
          <a:ext cx="0" cy="0"/>
          <a:chOff x="0" y="0"/>
          <a:chExt cx="0" cy="0"/>
        </a:xfrm>
      </p:grpSpPr>
      <p:sp>
        <p:nvSpPr>
          <p:cNvPr id="108" name="Google Shape;108;p15"/>
          <p:cNvSpPr/>
          <p:nvPr/>
        </p:nvSpPr>
        <p:spPr>
          <a:xfrm>
            <a:off x="0" y="0"/>
            <a:ext cx="12192000" cy="6858000"/>
          </a:xfrm>
          <a:prstGeom prst="rect">
            <a:avLst/>
          </a:prstGeom>
          <a:solidFill>
            <a:schemeClr val="lt1"/>
          </a:soli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09" name="Google Shape;109;p15"/>
          <p:cNvSpPr/>
          <p:nvPr/>
        </p:nvSpPr>
        <p:spPr>
          <a:xfrm flipH="1">
            <a:off x="2" y="0"/>
            <a:ext cx="12191998" cy="1575955"/>
          </a:xfrm>
          <a:prstGeom prst="rect">
            <a:avLst/>
          </a:prstGeom>
          <a:gradFill>
            <a:gsLst>
              <a:gs pos="0">
                <a:srgbClr val="000000">
                  <a:alpha val="94901"/>
                </a:srgbClr>
              </a:gs>
              <a:gs pos="100000">
                <a:srgbClr val="2F5496"/>
              </a:gs>
            </a:gsLst>
            <a:lin ang="8400000"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10" name="Google Shape;110;p15"/>
          <p:cNvSpPr/>
          <p:nvPr/>
        </p:nvSpPr>
        <p:spPr>
          <a:xfrm flipH="1" rot="10800000">
            <a:off x="8128857" y="0"/>
            <a:ext cx="4063143" cy="1576412"/>
          </a:xfrm>
          <a:prstGeom prst="rect">
            <a:avLst/>
          </a:prstGeom>
          <a:gradFill>
            <a:gsLst>
              <a:gs pos="0">
                <a:srgbClr val="1F3864">
                  <a:alpha val="67058"/>
                </a:srgbClr>
              </a:gs>
              <a:gs pos="19000">
                <a:srgbClr val="1F3864">
                  <a:alpha val="67058"/>
                </a:srgbClr>
              </a:gs>
              <a:gs pos="100000">
                <a:srgbClr val="4472C4">
                  <a:alpha val="78039"/>
                </a:srgbClr>
              </a:gs>
            </a:gsLst>
            <a:lin ang="191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11" name="Google Shape;111;p15"/>
          <p:cNvSpPr/>
          <p:nvPr/>
        </p:nvSpPr>
        <p:spPr>
          <a:xfrm rot="5400000">
            <a:off x="5307777" y="-5307778"/>
            <a:ext cx="1576446" cy="12192002"/>
          </a:xfrm>
          <a:prstGeom prst="rect">
            <a:avLst/>
          </a:prstGeom>
          <a:gradFill>
            <a:gsLst>
              <a:gs pos="0">
                <a:srgbClr val="4472C4">
                  <a:alpha val="0"/>
                </a:srgbClr>
              </a:gs>
              <a:gs pos="23000">
                <a:srgbClr val="4472C4">
                  <a:alpha val="0"/>
                </a:srgbClr>
              </a:gs>
              <a:gs pos="99000">
                <a:srgbClr val="000000">
                  <a:alpha val="72941"/>
                </a:srgbClr>
              </a:gs>
              <a:gs pos="100000">
                <a:srgbClr val="000000">
                  <a:alpha val="72941"/>
                </a:srgbClr>
              </a:gs>
            </a:gsLst>
            <a:lin ang="20399999" scaled="0"/>
          </a:gradFill>
          <a:ln>
            <a:noFill/>
          </a:ln>
        </p:spPr>
        <p:txBody>
          <a:bodyPr anchor="ctr" anchorCtr="0" bIns="45700" lIns="91425" numCol="1" rIns="91425" spcFirstLastPara="1" tIns="45700" wrap="square">
            <a:noAutofit/>
          </a:bodyPr>
          <a:lstStyle/>
          <a:p>
            <a:pPr algn="ctr" indent="0" lvl="0" marL="0" marR="0" rtl="0">
              <a:lnSpc>
                <a:spcPct val="100000"/>
              </a:lnSpc>
              <a:spcBef>
                <a:spcPts val="0"/>
              </a:spcBef>
              <a:spcAft>
                <a:spcPts val="0"/>
              </a:spcAft>
              <a:buClr>
                <a:srgbClr val="000000"/>
              </a:buClr>
              <a:buSzPts val="1800"/>
              <a:buFont typeface="Arial"/>
              <a:buNone/>
            </a:pPr>
            <a:r>
              <a:t/>
            </a:r>
            <a:endParaRPr b="0" cap="none" i="0" strike="noStrike" sz="1800" u="none">
              <a:solidFill>
                <a:schemeClr val="lt1"/>
              </a:solidFill>
              <a:latin typeface="Calibri"/>
              <a:ea typeface="Calibri"/>
              <a:cs typeface="Calibri"/>
              <a:sym typeface="Calibri"/>
            </a:endParaRPr>
          </a:p>
        </p:txBody>
      </p:sp>
      <p:sp>
        <p:nvSpPr>
          <p:cNvPr id="112" name="Google Shape;112;p15"/>
          <p:cNvSpPr txBox="1"/>
          <p:nvPr/>
        </p:nvSpPr>
        <p:spPr>
          <a:xfrm>
            <a:off x="1371597" y="348865"/>
            <a:ext cx="10044023" cy="877729"/>
          </a:xfrm>
          <a:prstGeom prst="rect">
            <a:avLst/>
          </a:prstGeom>
          <a:noFill/>
          <a:ln>
            <a:noFill/>
          </a:ln>
        </p:spPr>
        <p:txBody>
          <a:bodyPr anchor="ctr" anchorCtr="0" bIns="45700" lIns="91425" numCol="1" rIns="91425" spcFirstLastPara="1" tIns="45700" wrap="square">
            <a:normAutofit/>
          </a:bodyPr>
          <a:lstStyle/>
          <a:p>
            <a:pPr algn="l" indent="0" lvl="0" marL="0" marR="0" rtl="0">
              <a:lnSpc>
                <a:spcPct val="90000"/>
              </a:lnSpc>
              <a:spcBef>
                <a:spcPts val="0"/>
              </a:spcBef>
              <a:spcAft>
                <a:spcPts val="0"/>
              </a:spcAft>
              <a:buClr>
                <a:srgbClr val="000000"/>
              </a:buClr>
              <a:buSzPts val="4000"/>
              <a:buFont typeface="Arial"/>
              <a:buNone/>
            </a:pPr>
            <a:r>
              <a:rPr b="1" cap="none" i="0" lang="en-US" strike="noStrike" sz="4000" u="none">
                <a:solidFill>
                  <a:srgbClr val="FFFFFF"/>
                </a:solidFill>
                <a:latin typeface="Calibri"/>
                <a:ea typeface="Calibri"/>
                <a:cs typeface="Calibri"/>
                <a:sym typeface="Calibri"/>
              </a:rPr>
              <a:t>Ice Schedule Summary</a:t>
            </a:r>
            <a:endParaRPr b="1" cap="none" i="0" strike="noStrike" sz="4000" u="none">
              <a:solidFill>
                <a:srgbClr val="FFFFFF"/>
              </a:solidFill>
              <a:latin typeface="Calibri"/>
              <a:ea typeface="Calibri"/>
              <a:cs typeface="Calibri"/>
              <a:sym typeface="Calibri"/>
            </a:endParaRPr>
          </a:p>
        </p:txBody>
      </p:sp>
      <p:pic>
        <p:nvPicPr>
          <p:cNvPr descr="Logo  Description automatically generated" id="113" name="Google Shape;113;p15"/>
          <p:cNvPicPr preferRelativeResize="0"/>
          <p:nvPr/>
        </p:nvPicPr>
        <p:blipFill rotWithShape="1">
          <a:blip r:embed="rId3">
            <a:alphaModFix/>
          </a:blip>
          <a:srcRect b="0" l="0" r="0" t="0"/>
          <a:stretch/>
        </p:blipFill>
        <p:spPr>
          <a:xfrm>
            <a:off x="309865" y="0"/>
            <a:ext cx="975238" cy="1253802"/>
          </a:xfrm>
          <a:prstGeom prst="rect">
            <a:avLst/>
          </a:prstGeom>
          <a:noFill/>
          <a:ln>
            <a:noFill/>
          </a:ln>
        </p:spPr>
      </p:pic>
      <p:sp>
        <p:nvSpPr>
          <p:cNvPr id="114" name="Google Shape;114;p15"/>
          <p:cNvSpPr txBox="1"/>
          <p:nvPr>
            <p:ph idx="1" type="body"/>
          </p:nvPr>
        </p:nvSpPr>
        <p:spPr>
          <a:xfrm>
            <a:off x="309865" y="1742303"/>
            <a:ext cx="11330200" cy="4766832"/>
          </a:xfrm>
          <a:prstGeom prst="rect">
            <a:avLst/>
          </a:prstGeom>
          <a:noFill/>
          <a:ln>
            <a:noFill/>
          </a:ln>
        </p:spPr>
        <p:txBody>
          <a:bodyPr anchor="t" anchorCtr="0" bIns="45700" lIns="91425" numCol="1" rIns="91425" spcFirstLastPara="1" tIns="45700" wrap="square">
            <a:noAutofit/>
          </a:bodyPr>
          <a:lstStyle/>
          <a:p>
            <a:pPr algn="l" indent="-228600" lvl="0" marL="228600" rtl="0">
              <a:lnSpc>
                <a:spcPct val="90000"/>
              </a:lnSpc>
              <a:spcBef>
                <a:spcPts val="0"/>
              </a:spcBef>
              <a:spcAft>
                <a:spcPts val="0"/>
              </a:spcAft>
              <a:buSzPts val="2800"/>
              <a:buFont typeface="Noto Sans Symbols"/>
              <a:buChar char="❑"/>
            </a:pPr>
            <a:r>
              <a:rPr lang="en-US"/>
              <a:t>In all, APMHA had over 800 Ice times during 2023-2024 Season broken down between Almonte and Pakenham Ice rinks.</a:t>
            </a:r>
            <a:endParaRPr/>
          </a:p>
          <a:p>
            <a:pPr algn="l" indent="-228600" lvl="0" marL="228600" rtl="0">
              <a:lnSpc>
                <a:spcPct val="90000"/>
              </a:lnSpc>
              <a:spcBef>
                <a:spcPts val="1000"/>
              </a:spcBef>
              <a:spcAft>
                <a:spcPts val="0"/>
              </a:spcAft>
              <a:buSzPts val="2800"/>
              <a:buFont typeface="Noto Sans Symbols"/>
              <a:buChar char="❑"/>
            </a:pPr>
            <a:r>
              <a:rPr lang="en-US"/>
              <a:t> 367 of those where in Pakenham with the remaining 450 in Almonte.</a:t>
            </a:r>
            <a:endParaRPr/>
          </a:p>
          <a:p>
            <a:pPr algn="l" indent="-50800" lvl="0" marL="228600" rtl="0">
              <a:lnSpc>
                <a:spcPct val="90000"/>
              </a:lnSpc>
              <a:spcBef>
                <a:spcPts val="1000"/>
              </a:spcBef>
              <a:spcAft>
                <a:spcPts val="0"/>
              </a:spcAft>
              <a:buClr>
                <a:schemeClr val="dk1"/>
              </a:buClr>
              <a:buSzPts val="2800"/>
              <a:buFont typeface="Noto Sans Symbols"/>
              <a:buNone/>
            </a:pPr>
            <a:r>
              <a:t/>
            </a:r>
            <a:endParaRPr/>
          </a:p>
          <a:p>
            <a:pPr algn="l" indent="0" lvl="0" marL="0" rtl="0">
              <a:lnSpc>
                <a:spcPct val="90000"/>
              </a:lnSpc>
              <a:spcBef>
                <a:spcPts val="1000"/>
              </a:spcBef>
              <a:spcAft>
                <a:spcPts val="0"/>
              </a:spcAft>
              <a:buClr>
                <a:schemeClr val="dk1"/>
              </a:buClr>
              <a:buSzPts val="2400"/>
              <a:buNone/>
            </a:pPr>
            <a:r>
              <a:t/>
            </a:r>
            <a:endParaRPr sz="2000"/>
          </a:p>
        </p:txBody>
      </p:sp>
      <p:graphicFrame>
        <p:nvGraphicFramePr>
          <p:cNvPr id="115" name="Google Shape;115;p15"/>
          <p:cNvGraphicFramePr/>
          <p:nvPr/>
        </p:nvGraphicFramePr>
        <p:xfrm>
          <a:off x="867103" y="3363310"/>
          <a:ext cx="3000000" cy="3000000"/>
        </p:xfrm>
        <a:graphic>
          <a:graphicData uri="http://schemas.openxmlformats.org/drawingml/2006/table">
            <a:tbl>
              <a:tblPr bandRow="1" firstRow="1">
                <a:noFill/>
                <a:tableStyleId>{CC5D6A3D-0DC9-4280-88B1-0A0B9BBA27D5}</a:tableStyleId>
              </a:tblPr>
              <a:tblGrid>
                <a:gridCol w="2547975"/>
                <a:gridCol w="2547975"/>
                <a:gridCol w="2547975"/>
                <a:gridCol w="2547975"/>
              </a:tblGrid>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Month</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Total Ice</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Pakenham Rink</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Almonte Rink</a:t>
                      </a:r>
                      <a:endParaRPr cap="none" strike="noStrike" sz="1400" u="none"/>
                    </a:p>
                  </a:txBody>
                  <a:tcPr marB="45725" marL="91450" marR="91450" marT="45725"/>
                </a:tc>
              </a:tr>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September</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86</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86</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0</a:t>
                      </a:r>
                      <a:endParaRPr cap="none" strike="noStrike" sz="1400" u="none"/>
                    </a:p>
                  </a:txBody>
                  <a:tcPr marB="45725" marL="91450" marR="91450" marT="45725"/>
                </a:tc>
              </a:tr>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October</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127</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43</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84 (12 for APMHA DAY)</a:t>
                      </a:r>
                      <a:endParaRPr cap="none" strike="noStrike" sz="1400" u="none"/>
                    </a:p>
                  </a:txBody>
                  <a:tcPr marB="45725" marL="91450" marR="91450" marT="45725"/>
                </a:tc>
              </a:tr>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November</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107</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40</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67</a:t>
                      </a:r>
                      <a:endParaRPr cap="none" strike="noStrike" sz="1800" u="none"/>
                    </a:p>
                  </a:txBody>
                  <a:tcPr marB="45725" marL="91450" marR="91450" marT="45725"/>
                </a:tc>
              </a:tr>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December</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111</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45</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66</a:t>
                      </a:r>
                      <a:endParaRPr cap="none" strike="noStrike" sz="1800" u="none"/>
                    </a:p>
                  </a:txBody>
                  <a:tcPr marB="45725" marL="91450" marR="91450" marT="45725"/>
                </a:tc>
              </a:tr>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January</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135</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56 (8 for Tournament)</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79 (13 for Tournament)</a:t>
                      </a:r>
                      <a:endParaRPr cap="none" strike="noStrike" sz="1800" u="none"/>
                    </a:p>
                  </a:txBody>
                  <a:tcPr marB="45725" marL="91450" marR="91450" marT="45725"/>
                </a:tc>
              </a:tr>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February</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140</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54 (9 for Tournament)</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86 (13 for Tournament)</a:t>
                      </a:r>
                      <a:endParaRPr cap="none" strike="noStrike" sz="1800" u="none"/>
                    </a:p>
                  </a:txBody>
                  <a:tcPr marB="45725" marL="91450" marR="91450" marT="45725"/>
                </a:tc>
              </a:tr>
              <a:tr h="370850">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March</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chemeClr val="dk1"/>
                        </a:buClr>
                        <a:buSzPts val="1800"/>
                        <a:buFont typeface="Calibri"/>
                        <a:buNone/>
                      </a:pPr>
                      <a:r>
                        <a:rPr cap="none" lang="en-US" strike="noStrike" sz="1800" u="none"/>
                        <a:t>111</a:t>
                      </a:r>
                      <a:endParaRPr cap="none" strike="noStrike" sz="14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41</a:t>
                      </a:r>
                      <a:endParaRPr cap="none" strike="noStrike" sz="1800" u="none"/>
                    </a:p>
                  </a:txBody>
                  <a:tcPr marB="45725" marL="91450" marR="91450" marT="45725"/>
                </a:tc>
                <a:tc>
                  <a:txBody>
                    <a:bodyPr numCol="1"/>
                    <a:lstStyle/>
                    <a:p>
                      <a:pPr algn="ctr" indent="0" lvl="0" marL="0" marR="0" rtl="0">
                        <a:lnSpc>
                          <a:spcPct val="100000"/>
                        </a:lnSpc>
                        <a:spcBef>
                          <a:spcPts val="0"/>
                        </a:spcBef>
                        <a:spcAft>
                          <a:spcPts val="0"/>
                        </a:spcAft>
                        <a:buClr>
                          <a:srgbClr val="000000"/>
                        </a:buClr>
                        <a:buSzPts val="1800"/>
                        <a:buFont typeface="Arial"/>
                        <a:buNone/>
                      </a:pPr>
                      <a:r>
                        <a:rPr cap="none" lang="en-US" strike="noStrike" sz="1800" u="none"/>
                        <a:t>70</a:t>
                      </a:r>
                      <a:endParaRPr cap="none" strike="noStrike" sz="1800" u="none"/>
                    </a:p>
                  </a:txBody>
                  <a:tcPr marB="45725" marL="91450" marR="91450" marT="457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